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6" r:id="rId3"/>
    <p:sldId id="282" r:id="rId4"/>
    <p:sldId id="267" r:id="rId5"/>
    <p:sldId id="280" r:id="rId6"/>
    <p:sldId id="281" r:id="rId7"/>
    <p:sldId id="269" r:id="rId8"/>
    <p:sldId id="286" r:id="rId9"/>
    <p:sldId id="279" r:id="rId10"/>
    <p:sldId id="270" r:id="rId11"/>
    <p:sldId id="261" r:id="rId12"/>
    <p:sldId id="262" r:id="rId13"/>
    <p:sldId id="263" r:id="rId14"/>
    <p:sldId id="264" r:id="rId15"/>
    <p:sldId id="265" r:id="rId16"/>
    <p:sldId id="284" r:id="rId17"/>
    <p:sldId id="283" r:id="rId18"/>
    <p:sldId id="276" r:id="rId19"/>
    <p:sldId id="271" r:id="rId20"/>
    <p:sldId id="272" r:id="rId21"/>
    <p:sldId id="273" r:id="rId22"/>
    <p:sldId id="274" r:id="rId23"/>
    <p:sldId id="275" r:id="rId24"/>
    <p:sldId id="278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0ED738-3335-4365-9EE8-9E8746730011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9BF2598-E0BE-41E7-B331-B4D1C596EC44}">
      <dgm:prSet phldrT="[Text]"/>
      <dgm:spPr/>
      <dgm:t>
        <a:bodyPr/>
        <a:lstStyle/>
        <a:p>
          <a:r>
            <a:rPr lang="en-US" dirty="0"/>
            <a:t>Atoms </a:t>
          </a:r>
        </a:p>
      </dgm:t>
    </dgm:pt>
    <dgm:pt modelId="{FA549A9C-B26D-4C28-8674-FAAE25386A21}" type="parTrans" cxnId="{774814A9-7F6D-4DB0-9C87-24729F9E0589}">
      <dgm:prSet/>
      <dgm:spPr/>
      <dgm:t>
        <a:bodyPr/>
        <a:lstStyle/>
        <a:p>
          <a:endParaRPr lang="en-US"/>
        </a:p>
      </dgm:t>
    </dgm:pt>
    <dgm:pt modelId="{199197E8-DACC-492E-9B29-FCE8D44E054E}" type="sibTrans" cxnId="{774814A9-7F6D-4DB0-9C87-24729F9E0589}">
      <dgm:prSet/>
      <dgm:spPr/>
      <dgm:t>
        <a:bodyPr/>
        <a:lstStyle/>
        <a:p>
          <a:endParaRPr lang="en-US"/>
        </a:p>
      </dgm:t>
    </dgm:pt>
    <dgm:pt modelId="{B33C58CE-1391-44F9-B74C-FE05D3AD05CC}">
      <dgm:prSet phldrT="[Text]"/>
      <dgm:spPr/>
      <dgm:t>
        <a:bodyPr/>
        <a:lstStyle/>
        <a:p>
          <a:r>
            <a:rPr lang="en-US" dirty="0"/>
            <a:t>Molecules </a:t>
          </a:r>
        </a:p>
      </dgm:t>
    </dgm:pt>
    <dgm:pt modelId="{9391ED5A-0E4E-4311-AF96-2A3072B9BAC5}" type="parTrans" cxnId="{5B8AAA35-FAE5-4608-B485-91AE7D712A0C}">
      <dgm:prSet/>
      <dgm:spPr/>
      <dgm:t>
        <a:bodyPr/>
        <a:lstStyle/>
        <a:p>
          <a:endParaRPr lang="en-US"/>
        </a:p>
      </dgm:t>
    </dgm:pt>
    <dgm:pt modelId="{B1901B64-DB46-4AE0-8598-384D3611BCEB}" type="sibTrans" cxnId="{5B8AAA35-FAE5-4608-B485-91AE7D712A0C}">
      <dgm:prSet/>
      <dgm:spPr/>
      <dgm:t>
        <a:bodyPr/>
        <a:lstStyle/>
        <a:p>
          <a:endParaRPr lang="en-US"/>
        </a:p>
      </dgm:t>
    </dgm:pt>
    <dgm:pt modelId="{D21628AD-4C4A-4DF3-8957-268158E1C699}">
      <dgm:prSet phldrT="[Text]"/>
      <dgm:spPr/>
      <dgm:t>
        <a:bodyPr/>
        <a:lstStyle/>
        <a:p>
          <a:r>
            <a:rPr lang="en-US" dirty="0"/>
            <a:t>Ions </a:t>
          </a:r>
        </a:p>
      </dgm:t>
    </dgm:pt>
    <dgm:pt modelId="{A713CC41-5B3D-4D44-83BD-8AF55F567482}" type="parTrans" cxnId="{C2AE9A42-2972-48DD-A705-7A089BB2064A}">
      <dgm:prSet/>
      <dgm:spPr/>
      <dgm:t>
        <a:bodyPr/>
        <a:lstStyle/>
        <a:p>
          <a:endParaRPr lang="en-US"/>
        </a:p>
      </dgm:t>
    </dgm:pt>
    <dgm:pt modelId="{B05433AB-68EE-4C30-A753-1A5DCE156CB0}" type="sibTrans" cxnId="{C2AE9A42-2972-48DD-A705-7A089BB2064A}">
      <dgm:prSet/>
      <dgm:spPr/>
      <dgm:t>
        <a:bodyPr/>
        <a:lstStyle/>
        <a:p>
          <a:endParaRPr lang="en-US"/>
        </a:p>
      </dgm:t>
    </dgm:pt>
    <dgm:pt modelId="{D6D6CA2C-9AB9-4020-8996-1B659F081A5B}" type="pres">
      <dgm:prSet presAssocID="{C90ED738-3335-4365-9EE8-9E874673001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A5143B-172E-47BF-BBEA-B452512AC936}" type="pres">
      <dgm:prSet presAssocID="{E9BF2598-E0BE-41E7-B331-B4D1C596EC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99ECC-168B-475B-B44B-7EDBDB89DB7A}" type="pres">
      <dgm:prSet presAssocID="{199197E8-DACC-492E-9B29-FCE8D44E054E}" presName="sibTrans" presStyleCnt="0"/>
      <dgm:spPr/>
    </dgm:pt>
    <dgm:pt modelId="{606540B4-23C6-4142-8CDD-72E20CAD20A0}" type="pres">
      <dgm:prSet presAssocID="{B33C58CE-1391-44F9-B74C-FE05D3AD05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B7541-5614-4B98-BF5F-9F71A9F3FFEE}" type="pres">
      <dgm:prSet presAssocID="{B1901B64-DB46-4AE0-8598-384D3611BCEB}" presName="sibTrans" presStyleCnt="0"/>
      <dgm:spPr/>
    </dgm:pt>
    <dgm:pt modelId="{1BA1EE4F-277F-47F6-A7BB-BFF79214F338}" type="pres">
      <dgm:prSet presAssocID="{D21628AD-4C4A-4DF3-8957-268158E1C69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2B1309-0EFB-4136-B078-4398993BDBBE}" type="presOf" srcId="{E9BF2598-E0BE-41E7-B331-B4D1C596EC44}" destId="{3FA5143B-172E-47BF-BBEA-B452512AC936}" srcOrd="0" destOrd="0" presId="urn:microsoft.com/office/officeart/2005/8/layout/default"/>
    <dgm:cxn modelId="{5CF51E4B-D95E-488E-98FF-7C9EDC0240C8}" type="presOf" srcId="{B33C58CE-1391-44F9-B74C-FE05D3AD05CC}" destId="{606540B4-23C6-4142-8CDD-72E20CAD20A0}" srcOrd="0" destOrd="0" presId="urn:microsoft.com/office/officeart/2005/8/layout/default"/>
    <dgm:cxn modelId="{5B8AAA35-FAE5-4608-B485-91AE7D712A0C}" srcId="{C90ED738-3335-4365-9EE8-9E8746730011}" destId="{B33C58CE-1391-44F9-B74C-FE05D3AD05CC}" srcOrd="1" destOrd="0" parTransId="{9391ED5A-0E4E-4311-AF96-2A3072B9BAC5}" sibTransId="{B1901B64-DB46-4AE0-8598-384D3611BCEB}"/>
    <dgm:cxn modelId="{774814A9-7F6D-4DB0-9C87-24729F9E0589}" srcId="{C90ED738-3335-4365-9EE8-9E8746730011}" destId="{E9BF2598-E0BE-41E7-B331-B4D1C596EC44}" srcOrd="0" destOrd="0" parTransId="{FA549A9C-B26D-4C28-8674-FAAE25386A21}" sibTransId="{199197E8-DACC-492E-9B29-FCE8D44E054E}"/>
    <dgm:cxn modelId="{B8FB096E-3D48-4A44-8F61-BA5F7B756206}" type="presOf" srcId="{D21628AD-4C4A-4DF3-8957-268158E1C699}" destId="{1BA1EE4F-277F-47F6-A7BB-BFF79214F338}" srcOrd="0" destOrd="0" presId="urn:microsoft.com/office/officeart/2005/8/layout/default"/>
    <dgm:cxn modelId="{C2AE9A42-2972-48DD-A705-7A089BB2064A}" srcId="{C90ED738-3335-4365-9EE8-9E8746730011}" destId="{D21628AD-4C4A-4DF3-8957-268158E1C699}" srcOrd="2" destOrd="0" parTransId="{A713CC41-5B3D-4D44-83BD-8AF55F567482}" sibTransId="{B05433AB-68EE-4C30-A753-1A5DCE156CB0}"/>
    <dgm:cxn modelId="{CB68AFEF-24C5-42F0-A330-462FC2EF350C}" type="presOf" srcId="{C90ED738-3335-4365-9EE8-9E8746730011}" destId="{D6D6CA2C-9AB9-4020-8996-1B659F081A5B}" srcOrd="0" destOrd="0" presId="urn:microsoft.com/office/officeart/2005/8/layout/default"/>
    <dgm:cxn modelId="{91F4B029-6DBD-4832-859B-CEA07382A7DA}" type="presParOf" srcId="{D6D6CA2C-9AB9-4020-8996-1B659F081A5B}" destId="{3FA5143B-172E-47BF-BBEA-B452512AC936}" srcOrd="0" destOrd="0" presId="urn:microsoft.com/office/officeart/2005/8/layout/default"/>
    <dgm:cxn modelId="{4ADB6FA0-AA32-455B-A10E-EB7CA6D2082C}" type="presParOf" srcId="{D6D6CA2C-9AB9-4020-8996-1B659F081A5B}" destId="{D2199ECC-168B-475B-B44B-7EDBDB89DB7A}" srcOrd="1" destOrd="0" presId="urn:microsoft.com/office/officeart/2005/8/layout/default"/>
    <dgm:cxn modelId="{7C30E069-1AE0-4207-8478-51C606C05163}" type="presParOf" srcId="{D6D6CA2C-9AB9-4020-8996-1B659F081A5B}" destId="{606540B4-23C6-4142-8CDD-72E20CAD20A0}" srcOrd="2" destOrd="0" presId="urn:microsoft.com/office/officeart/2005/8/layout/default"/>
    <dgm:cxn modelId="{DC0A8D29-1A24-4284-AF32-82A7C499609C}" type="presParOf" srcId="{D6D6CA2C-9AB9-4020-8996-1B659F081A5B}" destId="{6E9B7541-5614-4B98-BF5F-9F71A9F3FFEE}" srcOrd="3" destOrd="0" presId="urn:microsoft.com/office/officeart/2005/8/layout/default"/>
    <dgm:cxn modelId="{60D4F57C-899F-4129-92F7-A022B16B4958}" type="presParOf" srcId="{D6D6CA2C-9AB9-4020-8996-1B659F081A5B}" destId="{1BA1EE4F-277F-47F6-A7BB-BFF79214F33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AAB59F-29BC-44A6-B13B-30C0EB0242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30FBD9-D4A1-4F2E-BBEB-C4209085C9D8}">
      <dgm:prSet phldrT="[Text]" custT="1"/>
      <dgm:spPr/>
      <dgm:t>
        <a:bodyPr/>
        <a:lstStyle/>
        <a:p>
          <a:r>
            <a:rPr lang="en-US" sz="3600" dirty="0">
              <a:solidFill>
                <a:srgbClr val="FFFF00"/>
              </a:solidFill>
            </a:rPr>
            <a:t>particles</a:t>
          </a:r>
        </a:p>
      </dgm:t>
    </dgm:pt>
    <dgm:pt modelId="{F81A05E5-A6C4-4AD2-A5A9-31EA5CE43605}" type="parTrans" cxnId="{6BA72D35-ED41-42FA-9809-82FE5965E5FB}">
      <dgm:prSet/>
      <dgm:spPr/>
      <dgm:t>
        <a:bodyPr/>
        <a:lstStyle/>
        <a:p>
          <a:endParaRPr lang="en-US"/>
        </a:p>
      </dgm:t>
    </dgm:pt>
    <dgm:pt modelId="{D4B3D9DD-ABC4-4D34-8D67-0DFD93B38DFA}" type="sibTrans" cxnId="{6BA72D35-ED41-42FA-9809-82FE5965E5FB}">
      <dgm:prSet/>
      <dgm:spPr/>
      <dgm:t>
        <a:bodyPr/>
        <a:lstStyle/>
        <a:p>
          <a:endParaRPr lang="en-US"/>
        </a:p>
      </dgm:t>
    </dgm:pt>
    <dgm:pt modelId="{EC134190-686E-4795-9BF0-02678DFF59D6}" type="asst">
      <dgm:prSet phldrT="[Text]"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molecules</a:t>
          </a:r>
        </a:p>
      </dgm:t>
    </dgm:pt>
    <dgm:pt modelId="{0B4066C2-1FEA-44C7-BE4D-3CDFE9C5CE7F}" type="parTrans" cxnId="{A6156C60-977C-4A83-AFEB-205BEDF78F94}">
      <dgm:prSet/>
      <dgm:spPr/>
      <dgm:t>
        <a:bodyPr/>
        <a:lstStyle/>
        <a:p>
          <a:endParaRPr lang="en-US"/>
        </a:p>
      </dgm:t>
    </dgm:pt>
    <dgm:pt modelId="{57855B91-48E9-4B9E-A9CB-19B62577FEA1}" type="sibTrans" cxnId="{A6156C60-977C-4A83-AFEB-205BEDF78F94}">
      <dgm:prSet/>
      <dgm:spPr/>
      <dgm:t>
        <a:bodyPr/>
        <a:lstStyle/>
        <a:p>
          <a:endParaRPr lang="en-US"/>
        </a:p>
      </dgm:t>
    </dgm:pt>
    <dgm:pt modelId="{EE8883D3-2AC7-426C-A647-8EB949C646F3}">
      <dgm:prSet phldrT="[Text]"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atom</a:t>
          </a:r>
        </a:p>
      </dgm:t>
    </dgm:pt>
    <dgm:pt modelId="{D3CACA86-5FC0-4FAC-8227-52F82B2061C7}" type="parTrans" cxnId="{1C704EE7-F076-4C67-8318-A685409971CB}">
      <dgm:prSet/>
      <dgm:spPr/>
      <dgm:t>
        <a:bodyPr/>
        <a:lstStyle/>
        <a:p>
          <a:endParaRPr lang="en-US"/>
        </a:p>
      </dgm:t>
    </dgm:pt>
    <dgm:pt modelId="{6CCF0BF9-5930-429F-975E-4B1981104466}" type="sibTrans" cxnId="{1C704EE7-F076-4C67-8318-A685409971CB}">
      <dgm:prSet/>
      <dgm:spPr/>
      <dgm:t>
        <a:bodyPr/>
        <a:lstStyle/>
        <a:p>
          <a:endParaRPr lang="en-US"/>
        </a:p>
      </dgm:t>
    </dgm:pt>
    <dgm:pt modelId="{C86F39A2-00D1-4521-9EF0-9DC64DDA1034}">
      <dgm:prSet phldrT="[Text]"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ions</a:t>
          </a:r>
        </a:p>
      </dgm:t>
    </dgm:pt>
    <dgm:pt modelId="{58EB0CF5-15E3-4AAF-8853-05D975C01CCC}" type="parTrans" cxnId="{3BCE35A8-4372-4614-9140-D19F8292EDEA}">
      <dgm:prSet/>
      <dgm:spPr/>
      <dgm:t>
        <a:bodyPr/>
        <a:lstStyle/>
        <a:p>
          <a:endParaRPr lang="en-US"/>
        </a:p>
      </dgm:t>
    </dgm:pt>
    <dgm:pt modelId="{11ABA7E6-25F1-4320-99CC-C26B33E31107}" type="sibTrans" cxnId="{3BCE35A8-4372-4614-9140-D19F8292EDEA}">
      <dgm:prSet/>
      <dgm:spPr/>
      <dgm:t>
        <a:bodyPr/>
        <a:lstStyle/>
        <a:p>
          <a:endParaRPr lang="en-US"/>
        </a:p>
      </dgm:t>
    </dgm:pt>
    <dgm:pt modelId="{37779746-90FB-489C-B06C-01188D02FE6C}">
      <dgm:prSet phldrT="[Text]"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Formula</a:t>
          </a:r>
          <a:r>
            <a:rPr lang="en-US" dirty="0">
              <a:solidFill>
                <a:srgbClr val="FFFF00"/>
              </a:solidFill>
            </a:rPr>
            <a:t> unit</a:t>
          </a:r>
        </a:p>
      </dgm:t>
    </dgm:pt>
    <dgm:pt modelId="{94F2AC05-90E7-4162-AA8B-BCDA15ACE0F2}" type="parTrans" cxnId="{49FB5CD7-37B9-4498-8309-CC897BE2C23D}">
      <dgm:prSet/>
      <dgm:spPr/>
      <dgm:t>
        <a:bodyPr/>
        <a:lstStyle/>
        <a:p>
          <a:endParaRPr lang="en-US"/>
        </a:p>
      </dgm:t>
    </dgm:pt>
    <dgm:pt modelId="{B1655080-22F0-4F92-BCEC-1BC283CCEDD2}" type="sibTrans" cxnId="{49FB5CD7-37B9-4498-8309-CC897BE2C23D}">
      <dgm:prSet/>
      <dgm:spPr/>
      <dgm:t>
        <a:bodyPr/>
        <a:lstStyle/>
        <a:p>
          <a:endParaRPr lang="en-US"/>
        </a:p>
      </dgm:t>
    </dgm:pt>
    <dgm:pt modelId="{A2E26826-30A1-4349-BA15-5A0BEF929D67}">
      <dgm:prSet/>
      <dgm:spPr/>
      <dgm:t>
        <a:bodyPr/>
        <a:lstStyle/>
        <a:p>
          <a:endParaRPr lang="en-US"/>
        </a:p>
      </dgm:t>
    </dgm:pt>
    <dgm:pt modelId="{89D8110A-EA9D-4A1C-8048-87A8983B4E68}" type="sibTrans" cxnId="{E4377EFF-3102-4310-B6CD-0CB0CAE8F7AB}">
      <dgm:prSet/>
      <dgm:spPr/>
      <dgm:t>
        <a:bodyPr/>
        <a:lstStyle/>
        <a:p>
          <a:endParaRPr lang="en-US"/>
        </a:p>
      </dgm:t>
    </dgm:pt>
    <dgm:pt modelId="{666181D2-E1FB-45AA-BABC-289A66EFB835}" type="parTrans" cxnId="{E4377EFF-3102-4310-B6CD-0CB0CAE8F7AB}">
      <dgm:prSet/>
      <dgm:spPr/>
      <dgm:t>
        <a:bodyPr/>
        <a:lstStyle/>
        <a:p>
          <a:endParaRPr lang="en-US"/>
        </a:p>
      </dgm:t>
    </dgm:pt>
    <dgm:pt modelId="{9258D261-E396-44C6-9839-1515B4A2688D}" type="pres">
      <dgm:prSet presAssocID="{17AAB59F-29BC-44A6-B13B-30C0EB0242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96BB218-1831-48B5-8E85-C4585C78E264}" type="pres">
      <dgm:prSet presAssocID="{8E30FBD9-D4A1-4F2E-BBEB-C4209085C9D8}" presName="hierRoot1" presStyleCnt="0">
        <dgm:presLayoutVars>
          <dgm:hierBranch val="init"/>
        </dgm:presLayoutVars>
      </dgm:prSet>
      <dgm:spPr/>
    </dgm:pt>
    <dgm:pt modelId="{9E03D69D-235A-40C5-9BA3-2CC11DC95E6D}" type="pres">
      <dgm:prSet presAssocID="{8E30FBD9-D4A1-4F2E-BBEB-C4209085C9D8}" presName="rootComposite1" presStyleCnt="0"/>
      <dgm:spPr/>
    </dgm:pt>
    <dgm:pt modelId="{442349F5-73DE-4BD1-89AF-CED400FDC5B4}" type="pres">
      <dgm:prSet presAssocID="{8E30FBD9-D4A1-4F2E-BBEB-C4209085C9D8}" presName="rootText1" presStyleLbl="node0" presStyleIdx="0" presStyleCnt="1" custScaleX="1494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BC2D48-8A84-4FA0-900C-A33D80A97F18}" type="pres">
      <dgm:prSet presAssocID="{8E30FBD9-D4A1-4F2E-BBEB-C4209085C9D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CA0A486-03C0-43B3-94C5-575F7CD863C7}" type="pres">
      <dgm:prSet presAssocID="{8E30FBD9-D4A1-4F2E-BBEB-C4209085C9D8}" presName="hierChild2" presStyleCnt="0"/>
      <dgm:spPr/>
    </dgm:pt>
    <dgm:pt modelId="{C1AE8147-5EFA-4617-8344-BAE57FB74A1E}" type="pres">
      <dgm:prSet presAssocID="{D3CACA86-5FC0-4FAC-8227-52F82B2061C7}" presName="Name37" presStyleLbl="parChTrans1D2" presStyleIdx="0" presStyleCnt="5"/>
      <dgm:spPr/>
      <dgm:t>
        <a:bodyPr/>
        <a:lstStyle/>
        <a:p>
          <a:endParaRPr lang="en-US"/>
        </a:p>
      </dgm:t>
    </dgm:pt>
    <dgm:pt modelId="{24425EAF-E741-4B48-9A99-D982FBCDB58B}" type="pres">
      <dgm:prSet presAssocID="{EE8883D3-2AC7-426C-A647-8EB949C646F3}" presName="hierRoot2" presStyleCnt="0">
        <dgm:presLayoutVars>
          <dgm:hierBranch val="init"/>
        </dgm:presLayoutVars>
      </dgm:prSet>
      <dgm:spPr/>
    </dgm:pt>
    <dgm:pt modelId="{44213D27-5E57-4D49-AA8C-8D52D7E40EFF}" type="pres">
      <dgm:prSet presAssocID="{EE8883D3-2AC7-426C-A647-8EB949C646F3}" presName="rootComposite" presStyleCnt="0"/>
      <dgm:spPr/>
    </dgm:pt>
    <dgm:pt modelId="{B0505BB0-A84F-44EB-A0F8-1FEFC855E395}" type="pres">
      <dgm:prSet presAssocID="{EE8883D3-2AC7-426C-A647-8EB949C646F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405D94-70A0-405E-B709-91A2EAD13DBC}" type="pres">
      <dgm:prSet presAssocID="{EE8883D3-2AC7-426C-A647-8EB949C646F3}" presName="rootConnector" presStyleLbl="node2" presStyleIdx="0" presStyleCnt="4"/>
      <dgm:spPr/>
      <dgm:t>
        <a:bodyPr/>
        <a:lstStyle/>
        <a:p>
          <a:endParaRPr lang="en-US"/>
        </a:p>
      </dgm:t>
    </dgm:pt>
    <dgm:pt modelId="{0DFD4D44-4B7F-4295-8E23-036241497A87}" type="pres">
      <dgm:prSet presAssocID="{EE8883D3-2AC7-426C-A647-8EB949C646F3}" presName="hierChild4" presStyleCnt="0"/>
      <dgm:spPr/>
    </dgm:pt>
    <dgm:pt modelId="{DED7EAB9-8445-4709-8000-677AD4F60C22}" type="pres">
      <dgm:prSet presAssocID="{EE8883D3-2AC7-426C-A647-8EB949C646F3}" presName="hierChild5" presStyleCnt="0"/>
      <dgm:spPr/>
    </dgm:pt>
    <dgm:pt modelId="{24293187-FD9E-4534-933B-54BF88396F41}" type="pres">
      <dgm:prSet presAssocID="{58EB0CF5-15E3-4AAF-8853-05D975C01CCC}" presName="Name37" presStyleLbl="parChTrans1D2" presStyleIdx="1" presStyleCnt="5"/>
      <dgm:spPr/>
      <dgm:t>
        <a:bodyPr/>
        <a:lstStyle/>
        <a:p>
          <a:endParaRPr lang="en-US"/>
        </a:p>
      </dgm:t>
    </dgm:pt>
    <dgm:pt modelId="{77D866E5-A9F4-44CC-BF6A-8F01C3D2C839}" type="pres">
      <dgm:prSet presAssocID="{C86F39A2-00D1-4521-9EF0-9DC64DDA1034}" presName="hierRoot2" presStyleCnt="0">
        <dgm:presLayoutVars>
          <dgm:hierBranch val="init"/>
        </dgm:presLayoutVars>
      </dgm:prSet>
      <dgm:spPr/>
    </dgm:pt>
    <dgm:pt modelId="{D0E39D64-2CEC-4A99-9A62-3274ED0FA954}" type="pres">
      <dgm:prSet presAssocID="{C86F39A2-00D1-4521-9EF0-9DC64DDA1034}" presName="rootComposite" presStyleCnt="0"/>
      <dgm:spPr/>
    </dgm:pt>
    <dgm:pt modelId="{7DB83EFB-AF73-4D8A-AAE3-353DD35F0ABA}" type="pres">
      <dgm:prSet presAssocID="{C86F39A2-00D1-4521-9EF0-9DC64DDA103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91E301-B6CC-4B7E-A9B6-B2A759B9C813}" type="pres">
      <dgm:prSet presAssocID="{C86F39A2-00D1-4521-9EF0-9DC64DDA1034}" presName="rootConnector" presStyleLbl="node2" presStyleIdx="1" presStyleCnt="4"/>
      <dgm:spPr/>
      <dgm:t>
        <a:bodyPr/>
        <a:lstStyle/>
        <a:p>
          <a:endParaRPr lang="en-US"/>
        </a:p>
      </dgm:t>
    </dgm:pt>
    <dgm:pt modelId="{F733D0DD-C464-402F-A62F-55ED4A30143E}" type="pres">
      <dgm:prSet presAssocID="{C86F39A2-00D1-4521-9EF0-9DC64DDA1034}" presName="hierChild4" presStyleCnt="0"/>
      <dgm:spPr/>
    </dgm:pt>
    <dgm:pt modelId="{13D3A4BA-5462-4F42-9C98-42177AD44E35}" type="pres">
      <dgm:prSet presAssocID="{C86F39A2-00D1-4521-9EF0-9DC64DDA1034}" presName="hierChild5" presStyleCnt="0"/>
      <dgm:spPr/>
    </dgm:pt>
    <dgm:pt modelId="{53E76284-22CA-4846-B757-7C7C5B2A378C}" type="pres">
      <dgm:prSet presAssocID="{666181D2-E1FB-45AA-BABC-289A66EFB835}" presName="Name37" presStyleLbl="parChTrans1D2" presStyleIdx="2" presStyleCnt="5"/>
      <dgm:spPr/>
      <dgm:t>
        <a:bodyPr/>
        <a:lstStyle/>
        <a:p>
          <a:endParaRPr lang="en-US"/>
        </a:p>
      </dgm:t>
    </dgm:pt>
    <dgm:pt modelId="{11480722-3F38-4AA4-B281-A890A9CDA878}" type="pres">
      <dgm:prSet presAssocID="{A2E26826-30A1-4349-BA15-5A0BEF929D67}" presName="hierRoot2" presStyleCnt="0">
        <dgm:presLayoutVars>
          <dgm:hierBranch val="init"/>
        </dgm:presLayoutVars>
      </dgm:prSet>
      <dgm:spPr/>
    </dgm:pt>
    <dgm:pt modelId="{18CBF60E-822A-4E5A-97A9-E56E16C127CA}" type="pres">
      <dgm:prSet presAssocID="{A2E26826-30A1-4349-BA15-5A0BEF929D67}" presName="rootComposite" presStyleCnt="0"/>
      <dgm:spPr/>
    </dgm:pt>
    <dgm:pt modelId="{3C08299A-F3E2-428F-B347-95BA2395C173}" type="pres">
      <dgm:prSet presAssocID="{A2E26826-30A1-4349-BA15-5A0BEF929D6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6CE846-E2B2-4031-8F0E-767A4E22130D}" type="pres">
      <dgm:prSet presAssocID="{A2E26826-30A1-4349-BA15-5A0BEF929D67}" presName="rootConnector" presStyleLbl="node2" presStyleIdx="2" presStyleCnt="4"/>
      <dgm:spPr/>
      <dgm:t>
        <a:bodyPr/>
        <a:lstStyle/>
        <a:p>
          <a:endParaRPr lang="en-US"/>
        </a:p>
      </dgm:t>
    </dgm:pt>
    <dgm:pt modelId="{189F04BA-0A18-4CA8-92E7-56BBE146B71C}" type="pres">
      <dgm:prSet presAssocID="{A2E26826-30A1-4349-BA15-5A0BEF929D67}" presName="hierChild4" presStyleCnt="0"/>
      <dgm:spPr/>
    </dgm:pt>
    <dgm:pt modelId="{430F91BC-6C7C-43E9-ABAB-D4ABE587EC85}" type="pres">
      <dgm:prSet presAssocID="{A2E26826-30A1-4349-BA15-5A0BEF929D67}" presName="hierChild5" presStyleCnt="0"/>
      <dgm:spPr/>
    </dgm:pt>
    <dgm:pt modelId="{14228D95-D7AE-40D3-B34F-8E304088D2A8}" type="pres">
      <dgm:prSet presAssocID="{94F2AC05-90E7-4162-AA8B-BCDA15ACE0F2}" presName="Name37" presStyleLbl="parChTrans1D2" presStyleIdx="3" presStyleCnt="5"/>
      <dgm:spPr/>
      <dgm:t>
        <a:bodyPr/>
        <a:lstStyle/>
        <a:p>
          <a:endParaRPr lang="en-US"/>
        </a:p>
      </dgm:t>
    </dgm:pt>
    <dgm:pt modelId="{C06F3A47-713C-4828-A6F2-CC4B6388198E}" type="pres">
      <dgm:prSet presAssocID="{37779746-90FB-489C-B06C-01188D02FE6C}" presName="hierRoot2" presStyleCnt="0">
        <dgm:presLayoutVars>
          <dgm:hierBranch val="init"/>
        </dgm:presLayoutVars>
      </dgm:prSet>
      <dgm:spPr/>
    </dgm:pt>
    <dgm:pt modelId="{F94DE4E1-F9EE-4278-88BD-11BD979163BB}" type="pres">
      <dgm:prSet presAssocID="{37779746-90FB-489C-B06C-01188D02FE6C}" presName="rootComposite" presStyleCnt="0"/>
      <dgm:spPr/>
    </dgm:pt>
    <dgm:pt modelId="{F840C434-42C4-483A-A5D2-AB830F2BBEA7}" type="pres">
      <dgm:prSet presAssocID="{37779746-90FB-489C-B06C-01188D02FE6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EE34EF-B73C-4742-B836-021BB1EFB503}" type="pres">
      <dgm:prSet presAssocID="{37779746-90FB-489C-B06C-01188D02FE6C}" presName="rootConnector" presStyleLbl="node2" presStyleIdx="3" presStyleCnt="4"/>
      <dgm:spPr/>
      <dgm:t>
        <a:bodyPr/>
        <a:lstStyle/>
        <a:p>
          <a:endParaRPr lang="en-US"/>
        </a:p>
      </dgm:t>
    </dgm:pt>
    <dgm:pt modelId="{EA49F64E-7DF3-4F3A-85D1-B30781ADF84E}" type="pres">
      <dgm:prSet presAssocID="{37779746-90FB-489C-B06C-01188D02FE6C}" presName="hierChild4" presStyleCnt="0"/>
      <dgm:spPr/>
    </dgm:pt>
    <dgm:pt modelId="{B26504FD-1332-473E-94F4-642AF5A47485}" type="pres">
      <dgm:prSet presAssocID="{37779746-90FB-489C-B06C-01188D02FE6C}" presName="hierChild5" presStyleCnt="0"/>
      <dgm:spPr/>
    </dgm:pt>
    <dgm:pt modelId="{F2E42337-72E4-483C-A5EF-82CAD7546182}" type="pres">
      <dgm:prSet presAssocID="{8E30FBD9-D4A1-4F2E-BBEB-C4209085C9D8}" presName="hierChild3" presStyleCnt="0"/>
      <dgm:spPr/>
    </dgm:pt>
    <dgm:pt modelId="{E9630C20-32D7-42D2-A6C4-20303164B5D3}" type="pres">
      <dgm:prSet presAssocID="{0B4066C2-1FEA-44C7-BE4D-3CDFE9C5CE7F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503A1E0D-3620-4938-B731-A4099408B73E}" type="pres">
      <dgm:prSet presAssocID="{EC134190-686E-4795-9BF0-02678DFF59D6}" presName="hierRoot3" presStyleCnt="0">
        <dgm:presLayoutVars>
          <dgm:hierBranch val="init"/>
        </dgm:presLayoutVars>
      </dgm:prSet>
      <dgm:spPr/>
    </dgm:pt>
    <dgm:pt modelId="{A04EEFE0-1BBC-452D-97CC-0288A7D10E7E}" type="pres">
      <dgm:prSet presAssocID="{EC134190-686E-4795-9BF0-02678DFF59D6}" presName="rootComposite3" presStyleCnt="0"/>
      <dgm:spPr/>
    </dgm:pt>
    <dgm:pt modelId="{BCAD6D71-21F3-40C1-9906-D4906138EEF6}" type="pres">
      <dgm:prSet presAssocID="{EC134190-686E-4795-9BF0-02678DFF59D6}" presName="rootText3" presStyleLbl="asst1" presStyleIdx="0" presStyleCnt="1" custScaleX="100000" custScaleY="99935" custLinFactX="19588" custLinFactY="40846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95DCF8-BBDA-42C0-BE65-08123EEB2C9A}" type="pres">
      <dgm:prSet presAssocID="{EC134190-686E-4795-9BF0-02678DFF59D6}" presName="rootConnector3" presStyleLbl="asst1" presStyleIdx="0" presStyleCnt="1"/>
      <dgm:spPr/>
      <dgm:t>
        <a:bodyPr/>
        <a:lstStyle/>
        <a:p>
          <a:endParaRPr lang="en-US"/>
        </a:p>
      </dgm:t>
    </dgm:pt>
    <dgm:pt modelId="{BA764EA5-BFAD-4456-83DD-701F4E7B5D5B}" type="pres">
      <dgm:prSet presAssocID="{EC134190-686E-4795-9BF0-02678DFF59D6}" presName="hierChild6" presStyleCnt="0"/>
      <dgm:spPr/>
    </dgm:pt>
    <dgm:pt modelId="{F9EC6EF3-E8B0-4BA0-B366-73C4AC1F48B7}" type="pres">
      <dgm:prSet presAssocID="{EC134190-686E-4795-9BF0-02678DFF59D6}" presName="hierChild7" presStyleCnt="0"/>
      <dgm:spPr/>
    </dgm:pt>
  </dgm:ptLst>
  <dgm:cxnLst>
    <dgm:cxn modelId="{2D07B29A-C59C-44FE-AC43-89C7A9EC0958}" type="presOf" srcId="{666181D2-E1FB-45AA-BABC-289A66EFB835}" destId="{53E76284-22CA-4846-B757-7C7C5B2A378C}" srcOrd="0" destOrd="0" presId="urn:microsoft.com/office/officeart/2005/8/layout/orgChart1"/>
    <dgm:cxn modelId="{1C704EE7-F076-4C67-8318-A685409971CB}" srcId="{8E30FBD9-D4A1-4F2E-BBEB-C4209085C9D8}" destId="{EE8883D3-2AC7-426C-A647-8EB949C646F3}" srcOrd="1" destOrd="0" parTransId="{D3CACA86-5FC0-4FAC-8227-52F82B2061C7}" sibTransId="{6CCF0BF9-5930-429F-975E-4B1981104466}"/>
    <dgm:cxn modelId="{BD36FF01-0277-4276-B216-EBC32A4F245B}" type="presOf" srcId="{A2E26826-30A1-4349-BA15-5A0BEF929D67}" destId="{716CE846-E2B2-4031-8F0E-767A4E22130D}" srcOrd="1" destOrd="0" presId="urn:microsoft.com/office/officeart/2005/8/layout/orgChart1"/>
    <dgm:cxn modelId="{129CADDA-C44D-4F6D-8115-10FD99581811}" type="presOf" srcId="{C86F39A2-00D1-4521-9EF0-9DC64DDA1034}" destId="{7DB83EFB-AF73-4D8A-AAE3-353DD35F0ABA}" srcOrd="0" destOrd="0" presId="urn:microsoft.com/office/officeart/2005/8/layout/orgChart1"/>
    <dgm:cxn modelId="{B6ECD495-DB49-494B-8652-3191DD2048BA}" type="presOf" srcId="{EE8883D3-2AC7-426C-A647-8EB949C646F3}" destId="{B0505BB0-A84F-44EB-A0F8-1FEFC855E395}" srcOrd="0" destOrd="0" presId="urn:microsoft.com/office/officeart/2005/8/layout/orgChart1"/>
    <dgm:cxn modelId="{A06B58BB-F65E-4D5E-A1F4-01292D4E9ED4}" type="presOf" srcId="{58EB0CF5-15E3-4AAF-8853-05D975C01CCC}" destId="{24293187-FD9E-4534-933B-54BF88396F41}" srcOrd="0" destOrd="0" presId="urn:microsoft.com/office/officeart/2005/8/layout/orgChart1"/>
    <dgm:cxn modelId="{A6156C60-977C-4A83-AFEB-205BEDF78F94}" srcId="{8E30FBD9-D4A1-4F2E-BBEB-C4209085C9D8}" destId="{EC134190-686E-4795-9BF0-02678DFF59D6}" srcOrd="0" destOrd="0" parTransId="{0B4066C2-1FEA-44C7-BE4D-3CDFE9C5CE7F}" sibTransId="{57855B91-48E9-4B9E-A9CB-19B62577FEA1}"/>
    <dgm:cxn modelId="{86BEFC0C-D30C-4A9C-BDAA-405CE6E5B0FF}" type="presOf" srcId="{D3CACA86-5FC0-4FAC-8227-52F82B2061C7}" destId="{C1AE8147-5EFA-4617-8344-BAE57FB74A1E}" srcOrd="0" destOrd="0" presId="urn:microsoft.com/office/officeart/2005/8/layout/orgChart1"/>
    <dgm:cxn modelId="{3D2DE46B-C096-49BE-9207-D7250497C8B9}" type="presOf" srcId="{94F2AC05-90E7-4162-AA8B-BCDA15ACE0F2}" destId="{14228D95-D7AE-40D3-B34F-8E304088D2A8}" srcOrd="0" destOrd="0" presId="urn:microsoft.com/office/officeart/2005/8/layout/orgChart1"/>
    <dgm:cxn modelId="{3BCE35A8-4372-4614-9140-D19F8292EDEA}" srcId="{8E30FBD9-D4A1-4F2E-BBEB-C4209085C9D8}" destId="{C86F39A2-00D1-4521-9EF0-9DC64DDA1034}" srcOrd="2" destOrd="0" parTransId="{58EB0CF5-15E3-4AAF-8853-05D975C01CCC}" sibTransId="{11ABA7E6-25F1-4320-99CC-C26B33E31107}"/>
    <dgm:cxn modelId="{BFDAA8AB-8606-4B67-A054-857B46488350}" type="presOf" srcId="{8E30FBD9-D4A1-4F2E-BBEB-C4209085C9D8}" destId="{442349F5-73DE-4BD1-89AF-CED400FDC5B4}" srcOrd="0" destOrd="0" presId="urn:microsoft.com/office/officeart/2005/8/layout/orgChart1"/>
    <dgm:cxn modelId="{F0BE763E-2953-48A2-BF96-FAF4D81D158E}" type="presOf" srcId="{8E30FBD9-D4A1-4F2E-BBEB-C4209085C9D8}" destId="{C7BC2D48-8A84-4FA0-900C-A33D80A97F18}" srcOrd="1" destOrd="0" presId="urn:microsoft.com/office/officeart/2005/8/layout/orgChart1"/>
    <dgm:cxn modelId="{6BA72D35-ED41-42FA-9809-82FE5965E5FB}" srcId="{17AAB59F-29BC-44A6-B13B-30C0EB0242B8}" destId="{8E30FBD9-D4A1-4F2E-BBEB-C4209085C9D8}" srcOrd="0" destOrd="0" parTransId="{F81A05E5-A6C4-4AD2-A5A9-31EA5CE43605}" sibTransId="{D4B3D9DD-ABC4-4D34-8D67-0DFD93B38DFA}"/>
    <dgm:cxn modelId="{E4377EFF-3102-4310-B6CD-0CB0CAE8F7AB}" srcId="{8E30FBD9-D4A1-4F2E-BBEB-C4209085C9D8}" destId="{A2E26826-30A1-4349-BA15-5A0BEF929D67}" srcOrd="3" destOrd="0" parTransId="{666181D2-E1FB-45AA-BABC-289A66EFB835}" sibTransId="{89D8110A-EA9D-4A1C-8048-87A8983B4E68}"/>
    <dgm:cxn modelId="{D9143AA0-307D-4F62-9E88-517A6BC12326}" type="presOf" srcId="{17AAB59F-29BC-44A6-B13B-30C0EB0242B8}" destId="{9258D261-E396-44C6-9839-1515B4A2688D}" srcOrd="0" destOrd="0" presId="urn:microsoft.com/office/officeart/2005/8/layout/orgChart1"/>
    <dgm:cxn modelId="{D74AD88C-0C21-49AF-80DF-00132112DB44}" type="presOf" srcId="{C86F39A2-00D1-4521-9EF0-9DC64DDA1034}" destId="{5991E301-B6CC-4B7E-A9B6-B2A759B9C813}" srcOrd="1" destOrd="0" presId="urn:microsoft.com/office/officeart/2005/8/layout/orgChart1"/>
    <dgm:cxn modelId="{D1F285A2-FA00-4C56-9874-F2805DEB1325}" type="presOf" srcId="{0B4066C2-1FEA-44C7-BE4D-3CDFE9C5CE7F}" destId="{E9630C20-32D7-42D2-A6C4-20303164B5D3}" srcOrd="0" destOrd="0" presId="urn:microsoft.com/office/officeart/2005/8/layout/orgChart1"/>
    <dgm:cxn modelId="{E52426E4-B9A1-4403-A694-DAEFB2A3C4D7}" type="presOf" srcId="{EC134190-686E-4795-9BF0-02678DFF59D6}" destId="{BCAD6D71-21F3-40C1-9906-D4906138EEF6}" srcOrd="0" destOrd="0" presId="urn:microsoft.com/office/officeart/2005/8/layout/orgChart1"/>
    <dgm:cxn modelId="{E783DCEE-B304-4FCE-928C-A9CF4571912D}" type="presOf" srcId="{37779746-90FB-489C-B06C-01188D02FE6C}" destId="{F840C434-42C4-483A-A5D2-AB830F2BBEA7}" srcOrd="0" destOrd="0" presId="urn:microsoft.com/office/officeart/2005/8/layout/orgChart1"/>
    <dgm:cxn modelId="{346451DE-DCF5-4365-A3DE-ACD90ECB38A9}" type="presOf" srcId="{A2E26826-30A1-4349-BA15-5A0BEF929D67}" destId="{3C08299A-F3E2-428F-B347-95BA2395C173}" srcOrd="0" destOrd="0" presId="urn:microsoft.com/office/officeart/2005/8/layout/orgChart1"/>
    <dgm:cxn modelId="{9446FE56-C292-4B9D-9005-062DDE2C7E60}" type="presOf" srcId="{EE8883D3-2AC7-426C-A647-8EB949C646F3}" destId="{32405D94-70A0-405E-B709-91A2EAD13DBC}" srcOrd="1" destOrd="0" presId="urn:microsoft.com/office/officeart/2005/8/layout/orgChart1"/>
    <dgm:cxn modelId="{F4587782-9C8D-4AA3-986B-65D556A9AB77}" type="presOf" srcId="{EC134190-686E-4795-9BF0-02678DFF59D6}" destId="{DC95DCF8-BBDA-42C0-BE65-08123EEB2C9A}" srcOrd="1" destOrd="0" presId="urn:microsoft.com/office/officeart/2005/8/layout/orgChart1"/>
    <dgm:cxn modelId="{32B74D7D-77AC-463A-91CD-D31C0F61317B}" type="presOf" srcId="{37779746-90FB-489C-B06C-01188D02FE6C}" destId="{3BEE34EF-B73C-4742-B836-021BB1EFB503}" srcOrd="1" destOrd="0" presId="urn:microsoft.com/office/officeart/2005/8/layout/orgChart1"/>
    <dgm:cxn modelId="{49FB5CD7-37B9-4498-8309-CC897BE2C23D}" srcId="{8E30FBD9-D4A1-4F2E-BBEB-C4209085C9D8}" destId="{37779746-90FB-489C-B06C-01188D02FE6C}" srcOrd="4" destOrd="0" parTransId="{94F2AC05-90E7-4162-AA8B-BCDA15ACE0F2}" sibTransId="{B1655080-22F0-4F92-BCEC-1BC283CCEDD2}"/>
    <dgm:cxn modelId="{02A63837-483B-44D1-A51F-0E3174E7C331}" type="presParOf" srcId="{9258D261-E396-44C6-9839-1515B4A2688D}" destId="{296BB218-1831-48B5-8E85-C4585C78E264}" srcOrd="0" destOrd="0" presId="urn:microsoft.com/office/officeart/2005/8/layout/orgChart1"/>
    <dgm:cxn modelId="{54C813CF-22F8-4FD8-AFEB-7A665260E736}" type="presParOf" srcId="{296BB218-1831-48B5-8E85-C4585C78E264}" destId="{9E03D69D-235A-40C5-9BA3-2CC11DC95E6D}" srcOrd="0" destOrd="0" presId="urn:microsoft.com/office/officeart/2005/8/layout/orgChart1"/>
    <dgm:cxn modelId="{A048D028-4B58-4E43-8B60-6DA9BFA6063C}" type="presParOf" srcId="{9E03D69D-235A-40C5-9BA3-2CC11DC95E6D}" destId="{442349F5-73DE-4BD1-89AF-CED400FDC5B4}" srcOrd="0" destOrd="0" presId="urn:microsoft.com/office/officeart/2005/8/layout/orgChart1"/>
    <dgm:cxn modelId="{51FC3839-3591-467F-AEC2-F7768EA9A89D}" type="presParOf" srcId="{9E03D69D-235A-40C5-9BA3-2CC11DC95E6D}" destId="{C7BC2D48-8A84-4FA0-900C-A33D80A97F18}" srcOrd="1" destOrd="0" presId="urn:microsoft.com/office/officeart/2005/8/layout/orgChart1"/>
    <dgm:cxn modelId="{73BD2BE1-989C-4AF4-A105-25A3714E0FCD}" type="presParOf" srcId="{296BB218-1831-48B5-8E85-C4585C78E264}" destId="{4CA0A486-03C0-43B3-94C5-575F7CD863C7}" srcOrd="1" destOrd="0" presId="urn:microsoft.com/office/officeart/2005/8/layout/orgChart1"/>
    <dgm:cxn modelId="{1694ADA6-32A1-416C-A084-25288E86DFF5}" type="presParOf" srcId="{4CA0A486-03C0-43B3-94C5-575F7CD863C7}" destId="{C1AE8147-5EFA-4617-8344-BAE57FB74A1E}" srcOrd="0" destOrd="0" presId="urn:microsoft.com/office/officeart/2005/8/layout/orgChart1"/>
    <dgm:cxn modelId="{91FD2A25-D698-46BD-A083-4B9AAC328662}" type="presParOf" srcId="{4CA0A486-03C0-43B3-94C5-575F7CD863C7}" destId="{24425EAF-E741-4B48-9A99-D982FBCDB58B}" srcOrd="1" destOrd="0" presId="urn:microsoft.com/office/officeart/2005/8/layout/orgChart1"/>
    <dgm:cxn modelId="{6E3A7558-CA0E-435C-8350-B1E8B58ECA82}" type="presParOf" srcId="{24425EAF-E741-4B48-9A99-D982FBCDB58B}" destId="{44213D27-5E57-4D49-AA8C-8D52D7E40EFF}" srcOrd="0" destOrd="0" presId="urn:microsoft.com/office/officeart/2005/8/layout/orgChart1"/>
    <dgm:cxn modelId="{A5B4D4C2-EF5F-48D2-BE41-720E6590FC08}" type="presParOf" srcId="{44213D27-5E57-4D49-AA8C-8D52D7E40EFF}" destId="{B0505BB0-A84F-44EB-A0F8-1FEFC855E395}" srcOrd="0" destOrd="0" presId="urn:microsoft.com/office/officeart/2005/8/layout/orgChart1"/>
    <dgm:cxn modelId="{60CEE5AC-12E4-48C5-92B8-FADF95138EEC}" type="presParOf" srcId="{44213D27-5E57-4D49-AA8C-8D52D7E40EFF}" destId="{32405D94-70A0-405E-B709-91A2EAD13DBC}" srcOrd="1" destOrd="0" presId="urn:microsoft.com/office/officeart/2005/8/layout/orgChart1"/>
    <dgm:cxn modelId="{5CDC267A-75CB-4A7A-8332-125DC5820163}" type="presParOf" srcId="{24425EAF-E741-4B48-9A99-D982FBCDB58B}" destId="{0DFD4D44-4B7F-4295-8E23-036241497A87}" srcOrd="1" destOrd="0" presId="urn:microsoft.com/office/officeart/2005/8/layout/orgChart1"/>
    <dgm:cxn modelId="{18E05002-B5AE-4623-9542-77B2F2B86F97}" type="presParOf" srcId="{24425EAF-E741-4B48-9A99-D982FBCDB58B}" destId="{DED7EAB9-8445-4709-8000-677AD4F60C22}" srcOrd="2" destOrd="0" presId="urn:microsoft.com/office/officeart/2005/8/layout/orgChart1"/>
    <dgm:cxn modelId="{8F2E9585-C606-4024-89D9-E56CA724052C}" type="presParOf" srcId="{4CA0A486-03C0-43B3-94C5-575F7CD863C7}" destId="{24293187-FD9E-4534-933B-54BF88396F41}" srcOrd="2" destOrd="0" presId="urn:microsoft.com/office/officeart/2005/8/layout/orgChart1"/>
    <dgm:cxn modelId="{8C444132-EB9E-4A20-AB13-6B8C39C90FDD}" type="presParOf" srcId="{4CA0A486-03C0-43B3-94C5-575F7CD863C7}" destId="{77D866E5-A9F4-44CC-BF6A-8F01C3D2C839}" srcOrd="3" destOrd="0" presId="urn:microsoft.com/office/officeart/2005/8/layout/orgChart1"/>
    <dgm:cxn modelId="{2763897C-31E6-474C-9D08-31FAA2CA9C47}" type="presParOf" srcId="{77D866E5-A9F4-44CC-BF6A-8F01C3D2C839}" destId="{D0E39D64-2CEC-4A99-9A62-3274ED0FA954}" srcOrd="0" destOrd="0" presId="urn:microsoft.com/office/officeart/2005/8/layout/orgChart1"/>
    <dgm:cxn modelId="{68148E78-6386-4D10-B398-B0D9C55B1E86}" type="presParOf" srcId="{D0E39D64-2CEC-4A99-9A62-3274ED0FA954}" destId="{7DB83EFB-AF73-4D8A-AAE3-353DD35F0ABA}" srcOrd="0" destOrd="0" presId="urn:microsoft.com/office/officeart/2005/8/layout/orgChart1"/>
    <dgm:cxn modelId="{A359FD63-7902-4875-8E4B-E7FDAF6D96B0}" type="presParOf" srcId="{D0E39D64-2CEC-4A99-9A62-3274ED0FA954}" destId="{5991E301-B6CC-4B7E-A9B6-B2A759B9C813}" srcOrd="1" destOrd="0" presId="urn:microsoft.com/office/officeart/2005/8/layout/orgChart1"/>
    <dgm:cxn modelId="{41DC544E-9367-4AD2-99BF-01939F06CDBD}" type="presParOf" srcId="{77D866E5-A9F4-44CC-BF6A-8F01C3D2C839}" destId="{F733D0DD-C464-402F-A62F-55ED4A30143E}" srcOrd="1" destOrd="0" presId="urn:microsoft.com/office/officeart/2005/8/layout/orgChart1"/>
    <dgm:cxn modelId="{CA996B36-48EC-4C94-9694-43CE11CD9759}" type="presParOf" srcId="{77D866E5-A9F4-44CC-BF6A-8F01C3D2C839}" destId="{13D3A4BA-5462-4F42-9C98-42177AD44E35}" srcOrd="2" destOrd="0" presId="urn:microsoft.com/office/officeart/2005/8/layout/orgChart1"/>
    <dgm:cxn modelId="{EE10E645-35C8-45A5-90BE-E9574B8CBE47}" type="presParOf" srcId="{4CA0A486-03C0-43B3-94C5-575F7CD863C7}" destId="{53E76284-22CA-4846-B757-7C7C5B2A378C}" srcOrd="4" destOrd="0" presId="urn:microsoft.com/office/officeart/2005/8/layout/orgChart1"/>
    <dgm:cxn modelId="{AF6C4E8D-E48F-41C2-8040-957B2289CA4B}" type="presParOf" srcId="{4CA0A486-03C0-43B3-94C5-575F7CD863C7}" destId="{11480722-3F38-4AA4-B281-A890A9CDA878}" srcOrd="5" destOrd="0" presId="urn:microsoft.com/office/officeart/2005/8/layout/orgChart1"/>
    <dgm:cxn modelId="{E715AE26-FCCA-4CDE-9CF5-43B1FFAECB1B}" type="presParOf" srcId="{11480722-3F38-4AA4-B281-A890A9CDA878}" destId="{18CBF60E-822A-4E5A-97A9-E56E16C127CA}" srcOrd="0" destOrd="0" presId="urn:microsoft.com/office/officeart/2005/8/layout/orgChart1"/>
    <dgm:cxn modelId="{D32B96EC-0BFB-42E9-AE29-D296D6355FD4}" type="presParOf" srcId="{18CBF60E-822A-4E5A-97A9-E56E16C127CA}" destId="{3C08299A-F3E2-428F-B347-95BA2395C173}" srcOrd="0" destOrd="0" presId="urn:microsoft.com/office/officeart/2005/8/layout/orgChart1"/>
    <dgm:cxn modelId="{32E0CCB6-CE84-4DE2-93AA-70478C345674}" type="presParOf" srcId="{18CBF60E-822A-4E5A-97A9-E56E16C127CA}" destId="{716CE846-E2B2-4031-8F0E-767A4E22130D}" srcOrd="1" destOrd="0" presId="urn:microsoft.com/office/officeart/2005/8/layout/orgChart1"/>
    <dgm:cxn modelId="{0FE5DAA5-5A65-4110-8D5E-4DD03A24B6B4}" type="presParOf" srcId="{11480722-3F38-4AA4-B281-A890A9CDA878}" destId="{189F04BA-0A18-4CA8-92E7-56BBE146B71C}" srcOrd="1" destOrd="0" presId="urn:microsoft.com/office/officeart/2005/8/layout/orgChart1"/>
    <dgm:cxn modelId="{B8648FB6-F86E-409E-B2D1-677798980727}" type="presParOf" srcId="{11480722-3F38-4AA4-B281-A890A9CDA878}" destId="{430F91BC-6C7C-43E9-ABAB-D4ABE587EC85}" srcOrd="2" destOrd="0" presId="urn:microsoft.com/office/officeart/2005/8/layout/orgChart1"/>
    <dgm:cxn modelId="{4387EA74-BD01-48FD-A4A8-B46050C982BD}" type="presParOf" srcId="{4CA0A486-03C0-43B3-94C5-575F7CD863C7}" destId="{14228D95-D7AE-40D3-B34F-8E304088D2A8}" srcOrd="6" destOrd="0" presId="urn:microsoft.com/office/officeart/2005/8/layout/orgChart1"/>
    <dgm:cxn modelId="{2BD0B5A5-25FF-42ED-B341-091A7432164F}" type="presParOf" srcId="{4CA0A486-03C0-43B3-94C5-575F7CD863C7}" destId="{C06F3A47-713C-4828-A6F2-CC4B6388198E}" srcOrd="7" destOrd="0" presId="urn:microsoft.com/office/officeart/2005/8/layout/orgChart1"/>
    <dgm:cxn modelId="{364560D3-C916-4D16-80B2-94A5A822AA4C}" type="presParOf" srcId="{C06F3A47-713C-4828-A6F2-CC4B6388198E}" destId="{F94DE4E1-F9EE-4278-88BD-11BD979163BB}" srcOrd="0" destOrd="0" presId="urn:microsoft.com/office/officeart/2005/8/layout/orgChart1"/>
    <dgm:cxn modelId="{89FCAF04-008E-4407-9700-DFB3E2FA5207}" type="presParOf" srcId="{F94DE4E1-F9EE-4278-88BD-11BD979163BB}" destId="{F840C434-42C4-483A-A5D2-AB830F2BBEA7}" srcOrd="0" destOrd="0" presId="urn:microsoft.com/office/officeart/2005/8/layout/orgChart1"/>
    <dgm:cxn modelId="{C8FE31CB-FC72-4EA7-A912-CC1FF1E4F9B0}" type="presParOf" srcId="{F94DE4E1-F9EE-4278-88BD-11BD979163BB}" destId="{3BEE34EF-B73C-4742-B836-021BB1EFB503}" srcOrd="1" destOrd="0" presId="urn:microsoft.com/office/officeart/2005/8/layout/orgChart1"/>
    <dgm:cxn modelId="{BEB0EF43-1FCF-4774-81EB-6D2CD80DBF6B}" type="presParOf" srcId="{C06F3A47-713C-4828-A6F2-CC4B6388198E}" destId="{EA49F64E-7DF3-4F3A-85D1-B30781ADF84E}" srcOrd="1" destOrd="0" presId="urn:microsoft.com/office/officeart/2005/8/layout/orgChart1"/>
    <dgm:cxn modelId="{02B47308-B70D-4BBF-A2A6-5D58B3778329}" type="presParOf" srcId="{C06F3A47-713C-4828-A6F2-CC4B6388198E}" destId="{B26504FD-1332-473E-94F4-642AF5A47485}" srcOrd="2" destOrd="0" presId="urn:microsoft.com/office/officeart/2005/8/layout/orgChart1"/>
    <dgm:cxn modelId="{E557A03C-7B17-417F-94D8-846E4BE48B63}" type="presParOf" srcId="{296BB218-1831-48B5-8E85-C4585C78E264}" destId="{F2E42337-72E4-483C-A5EF-82CAD7546182}" srcOrd="2" destOrd="0" presId="urn:microsoft.com/office/officeart/2005/8/layout/orgChart1"/>
    <dgm:cxn modelId="{CD792413-3480-41CB-885E-734243079412}" type="presParOf" srcId="{F2E42337-72E4-483C-A5EF-82CAD7546182}" destId="{E9630C20-32D7-42D2-A6C4-20303164B5D3}" srcOrd="0" destOrd="0" presId="urn:microsoft.com/office/officeart/2005/8/layout/orgChart1"/>
    <dgm:cxn modelId="{81446B14-A87A-4066-B2A5-3BAE69797C45}" type="presParOf" srcId="{F2E42337-72E4-483C-A5EF-82CAD7546182}" destId="{503A1E0D-3620-4938-B731-A4099408B73E}" srcOrd="1" destOrd="0" presId="urn:microsoft.com/office/officeart/2005/8/layout/orgChart1"/>
    <dgm:cxn modelId="{97E3ADA3-3C7B-4394-9E8C-61EDD8C0A7FF}" type="presParOf" srcId="{503A1E0D-3620-4938-B731-A4099408B73E}" destId="{A04EEFE0-1BBC-452D-97CC-0288A7D10E7E}" srcOrd="0" destOrd="0" presId="urn:microsoft.com/office/officeart/2005/8/layout/orgChart1"/>
    <dgm:cxn modelId="{9FC70FCE-8173-4CF2-A4F3-5721D54715B5}" type="presParOf" srcId="{A04EEFE0-1BBC-452D-97CC-0288A7D10E7E}" destId="{BCAD6D71-21F3-40C1-9906-D4906138EEF6}" srcOrd="0" destOrd="0" presId="urn:microsoft.com/office/officeart/2005/8/layout/orgChart1"/>
    <dgm:cxn modelId="{26341EAA-9D06-4F80-8E97-31169F0E9DBA}" type="presParOf" srcId="{A04EEFE0-1BBC-452D-97CC-0288A7D10E7E}" destId="{DC95DCF8-BBDA-42C0-BE65-08123EEB2C9A}" srcOrd="1" destOrd="0" presId="urn:microsoft.com/office/officeart/2005/8/layout/orgChart1"/>
    <dgm:cxn modelId="{3F779C1D-B999-465F-8839-67C22A4EB9C7}" type="presParOf" srcId="{503A1E0D-3620-4938-B731-A4099408B73E}" destId="{BA764EA5-BFAD-4456-83DD-701F4E7B5D5B}" srcOrd="1" destOrd="0" presId="urn:microsoft.com/office/officeart/2005/8/layout/orgChart1"/>
    <dgm:cxn modelId="{78C2FCDA-2F88-429A-9F53-89984539CD77}" type="presParOf" srcId="{503A1E0D-3620-4938-B731-A4099408B73E}" destId="{F9EC6EF3-E8B0-4BA0-B366-73C4AC1F48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5143B-172E-47BF-BBEA-B452512AC936}">
      <dsp:nvSpPr>
        <dsp:cNvPr id="0" name=""/>
        <dsp:cNvSpPr/>
      </dsp:nvSpPr>
      <dsp:spPr>
        <a:xfrm>
          <a:off x="562815" y="66"/>
          <a:ext cx="3165127" cy="189907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/>
            <a:t>Atoms </a:t>
          </a:r>
        </a:p>
      </dsp:txBody>
      <dsp:txXfrm>
        <a:off x="562815" y="66"/>
        <a:ext cx="3165127" cy="1899076"/>
      </dsp:txXfrm>
    </dsp:sp>
    <dsp:sp modelId="{606540B4-23C6-4142-8CDD-72E20CAD20A0}">
      <dsp:nvSpPr>
        <dsp:cNvPr id="0" name=""/>
        <dsp:cNvSpPr/>
      </dsp:nvSpPr>
      <dsp:spPr>
        <a:xfrm>
          <a:off x="4044456" y="66"/>
          <a:ext cx="3165127" cy="189907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/>
            <a:t>Molecules </a:t>
          </a:r>
        </a:p>
      </dsp:txBody>
      <dsp:txXfrm>
        <a:off x="4044456" y="66"/>
        <a:ext cx="3165127" cy="1899076"/>
      </dsp:txXfrm>
    </dsp:sp>
    <dsp:sp modelId="{1BA1EE4F-277F-47F6-A7BB-BFF79214F338}">
      <dsp:nvSpPr>
        <dsp:cNvPr id="0" name=""/>
        <dsp:cNvSpPr/>
      </dsp:nvSpPr>
      <dsp:spPr>
        <a:xfrm>
          <a:off x="2303636" y="2215656"/>
          <a:ext cx="3165127" cy="189907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/>
            <a:t>Ions </a:t>
          </a:r>
        </a:p>
      </dsp:txBody>
      <dsp:txXfrm>
        <a:off x="2303636" y="2215656"/>
        <a:ext cx="3165127" cy="1899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30C20-32D7-42D2-A6C4-20303164B5D3}">
      <dsp:nvSpPr>
        <dsp:cNvPr id="0" name=""/>
        <dsp:cNvSpPr/>
      </dsp:nvSpPr>
      <dsp:spPr>
        <a:xfrm>
          <a:off x="3886200" y="1285994"/>
          <a:ext cx="152402" cy="1952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375"/>
              </a:lnTo>
              <a:lnTo>
                <a:pt x="152402" y="1952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28D95-D7AE-40D3-B34F-8E304088D2A8}">
      <dsp:nvSpPr>
        <dsp:cNvPr id="0" name=""/>
        <dsp:cNvSpPr/>
      </dsp:nvSpPr>
      <dsp:spPr>
        <a:xfrm>
          <a:off x="3886200" y="1285994"/>
          <a:ext cx="3043695" cy="1542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728"/>
              </a:lnTo>
              <a:lnTo>
                <a:pt x="3043695" y="1366728"/>
              </a:lnTo>
              <a:lnTo>
                <a:pt x="3043695" y="1542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76284-22CA-4846-B757-7C7C5B2A378C}">
      <dsp:nvSpPr>
        <dsp:cNvPr id="0" name=""/>
        <dsp:cNvSpPr/>
      </dsp:nvSpPr>
      <dsp:spPr>
        <a:xfrm>
          <a:off x="3886200" y="1285994"/>
          <a:ext cx="1014565" cy="1542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728"/>
              </a:lnTo>
              <a:lnTo>
                <a:pt x="1014565" y="1366728"/>
              </a:lnTo>
              <a:lnTo>
                <a:pt x="1014565" y="1542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93187-FD9E-4534-933B-54BF88396F41}">
      <dsp:nvSpPr>
        <dsp:cNvPr id="0" name=""/>
        <dsp:cNvSpPr/>
      </dsp:nvSpPr>
      <dsp:spPr>
        <a:xfrm>
          <a:off x="2871634" y="1285994"/>
          <a:ext cx="1014565" cy="1542810"/>
        </a:xfrm>
        <a:custGeom>
          <a:avLst/>
          <a:gdLst/>
          <a:ahLst/>
          <a:cxnLst/>
          <a:rect l="0" t="0" r="0" b="0"/>
          <a:pathLst>
            <a:path>
              <a:moveTo>
                <a:pt x="1014565" y="0"/>
              </a:moveTo>
              <a:lnTo>
                <a:pt x="1014565" y="1366728"/>
              </a:lnTo>
              <a:lnTo>
                <a:pt x="0" y="1366728"/>
              </a:lnTo>
              <a:lnTo>
                <a:pt x="0" y="1542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AE8147-5EFA-4617-8344-BAE57FB74A1E}">
      <dsp:nvSpPr>
        <dsp:cNvPr id="0" name=""/>
        <dsp:cNvSpPr/>
      </dsp:nvSpPr>
      <dsp:spPr>
        <a:xfrm>
          <a:off x="842504" y="1285994"/>
          <a:ext cx="3043695" cy="1542810"/>
        </a:xfrm>
        <a:custGeom>
          <a:avLst/>
          <a:gdLst/>
          <a:ahLst/>
          <a:cxnLst/>
          <a:rect l="0" t="0" r="0" b="0"/>
          <a:pathLst>
            <a:path>
              <a:moveTo>
                <a:pt x="3043695" y="0"/>
              </a:moveTo>
              <a:lnTo>
                <a:pt x="3043695" y="1366728"/>
              </a:lnTo>
              <a:lnTo>
                <a:pt x="0" y="1366728"/>
              </a:lnTo>
              <a:lnTo>
                <a:pt x="0" y="1542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349F5-73DE-4BD1-89AF-CED400FDC5B4}">
      <dsp:nvSpPr>
        <dsp:cNvPr id="0" name=""/>
        <dsp:cNvSpPr/>
      </dsp:nvSpPr>
      <dsp:spPr>
        <a:xfrm>
          <a:off x="2633329" y="447511"/>
          <a:ext cx="2505741" cy="838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solidFill>
                <a:srgbClr val="FFFF00"/>
              </a:solidFill>
            </a:rPr>
            <a:t>particles</a:t>
          </a:r>
        </a:p>
      </dsp:txBody>
      <dsp:txXfrm>
        <a:off x="2633329" y="447511"/>
        <a:ext cx="2505741" cy="838483"/>
      </dsp:txXfrm>
    </dsp:sp>
    <dsp:sp modelId="{B0505BB0-A84F-44EB-A0F8-1FEFC855E395}">
      <dsp:nvSpPr>
        <dsp:cNvPr id="0" name=""/>
        <dsp:cNvSpPr/>
      </dsp:nvSpPr>
      <dsp:spPr>
        <a:xfrm>
          <a:off x="4020" y="2828805"/>
          <a:ext cx="1676967" cy="838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rgbClr val="FFFF00"/>
              </a:solidFill>
            </a:rPr>
            <a:t>atom</a:t>
          </a:r>
        </a:p>
      </dsp:txBody>
      <dsp:txXfrm>
        <a:off x="4020" y="2828805"/>
        <a:ext cx="1676967" cy="838483"/>
      </dsp:txXfrm>
    </dsp:sp>
    <dsp:sp modelId="{7DB83EFB-AF73-4D8A-AAE3-353DD35F0ABA}">
      <dsp:nvSpPr>
        <dsp:cNvPr id="0" name=""/>
        <dsp:cNvSpPr/>
      </dsp:nvSpPr>
      <dsp:spPr>
        <a:xfrm>
          <a:off x="2033151" y="2828805"/>
          <a:ext cx="1676967" cy="838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rgbClr val="FFFF00"/>
              </a:solidFill>
            </a:rPr>
            <a:t>ions</a:t>
          </a:r>
        </a:p>
      </dsp:txBody>
      <dsp:txXfrm>
        <a:off x="2033151" y="2828805"/>
        <a:ext cx="1676967" cy="838483"/>
      </dsp:txXfrm>
    </dsp:sp>
    <dsp:sp modelId="{3C08299A-F3E2-428F-B347-95BA2395C173}">
      <dsp:nvSpPr>
        <dsp:cNvPr id="0" name=""/>
        <dsp:cNvSpPr/>
      </dsp:nvSpPr>
      <dsp:spPr>
        <a:xfrm>
          <a:off x="4062281" y="2828805"/>
          <a:ext cx="1676967" cy="838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4062281" y="2828805"/>
        <a:ext cx="1676967" cy="838483"/>
      </dsp:txXfrm>
    </dsp:sp>
    <dsp:sp modelId="{F840C434-42C4-483A-A5D2-AB830F2BBEA7}">
      <dsp:nvSpPr>
        <dsp:cNvPr id="0" name=""/>
        <dsp:cNvSpPr/>
      </dsp:nvSpPr>
      <dsp:spPr>
        <a:xfrm>
          <a:off x="6091412" y="2828805"/>
          <a:ext cx="1676967" cy="838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rgbClr val="FFFF00"/>
              </a:solidFill>
            </a:rPr>
            <a:t>Formula</a:t>
          </a:r>
          <a:r>
            <a:rPr lang="en-US" sz="2500" kern="1200" dirty="0">
              <a:solidFill>
                <a:srgbClr val="FFFF00"/>
              </a:solidFill>
            </a:rPr>
            <a:t> unit</a:t>
          </a:r>
        </a:p>
      </dsp:txBody>
      <dsp:txXfrm>
        <a:off x="6091412" y="2828805"/>
        <a:ext cx="1676967" cy="838483"/>
      </dsp:txXfrm>
    </dsp:sp>
    <dsp:sp modelId="{BCAD6D71-21F3-40C1-9906-D4906138EEF6}">
      <dsp:nvSpPr>
        <dsp:cNvPr id="0" name=""/>
        <dsp:cNvSpPr/>
      </dsp:nvSpPr>
      <dsp:spPr>
        <a:xfrm>
          <a:off x="4038602" y="2819401"/>
          <a:ext cx="1676967" cy="837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rgbClr val="FFFF00"/>
              </a:solidFill>
            </a:rPr>
            <a:t>molecules</a:t>
          </a:r>
        </a:p>
      </dsp:txBody>
      <dsp:txXfrm>
        <a:off x="4038602" y="2819401"/>
        <a:ext cx="1676967" cy="837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6ED009-D766-485C-81DB-1439EB95A630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CC4183-772C-48E9-B9FE-7B3ADFEA1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58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589897-AEBF-42CC-B649-259DEF57E995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ADEF85-5E29-4192-891C-D856E6B089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00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25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26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29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49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5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96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7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DEF85-5E29-4192-891C-D856E6B089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21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F538B185-23E7-469A-A3B3-5382DA1071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6439C68D-B61A-47ED-BD22-62FF2B9DC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5.wmf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Chemical Quantities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Counting the particles</a:t>
            </a:r>
          </a:p>
        </p:txBody>
      </p:sp>
      <p:pic>
        <p:nvPicPr>
          <p:cNvPr id="5122" name="Picture 2" descr="C:\Documents and Settings\stagle\Local Settings\Temporary Internet Files\Content.IE5\5NDKZM85\MC90043691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304800"/>
            <a:ext cx="1828572" cy="1828572"/>
          </a:xfrm>
          <a:prstGeom prst="rect">
            <a:avLst/>
          </a:prstGeom>
          <a:noFill/>
        </p:spPr>
      </p:pic>
      <p:pic>
        <p:nvPicPr>
          <p:cNvPr id="5123" name="Picture 3" descr="C:\Documents and Settings\stagle\Local Settings\Temporary Internet Files\Content.IE5\47NWERAC\MC910216343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191000"/>
            <a:ext cx="2305050" cy="2220127"/>
          </a:xfrm>
          <a:prstGeom prst="rect">
            <a:avLst/>
          </a:prstGeom>
          <a:noFill/>
        </p:spPr>
      </p:pic>
      <p:pic>
        <p:nvPicPr>
          <p:cNvPr id="5125" name="Picture 5" descr="C:\Documents and Settings\stagle\Local Settings\Temporary Internet Files\Content.IE5\1HJGXZRI\MP900390125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228600"/>
            <a:ext cx="2971800" cy="2119884"/>
          </a:xfrm>
          <a:prstGeom prst="rect">
            <a:avLst/>
          </a:prstGeom>
          <a:noFill/>
        </p:spPr>
      </p:pic>
      <p:pic>
        <p:nvPicPr>
          <p:cNvPr id="5126" name="Picture 6" descr="C:\Documents and Settings\stagle\Local Settings\Temporary Internet Files\Content.IE5\YGO69WYX\MC90035196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4572000"/>
            <a:ext cx="1812202" cy="166583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914400"/>
          </a:xfrm>
        </p:spPr>
        <p:txBody>
          <a:bodyPr/>
          <a:lstStyle/>
          <a:p>
            <a:r>
              <a:rPr lang="en-US" dirty="0"/>
              <a:t>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724400"/>
          </a:xfrm>
        </p:spPr>
        <p:txBody>
          <a:bodyPr/>
          <a:lstStyle/>
          <a:p>
            <a:r>
              <a:rPr lang="en-US" sz="2800" b="1" dirty="0">
                <a:latin typeface="Californian FB" pitchFamily="18" charset="0"/>
              </a:rPr>
              <a:t>1 mole of water 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(H</a:t>
            </a:r>
            <a:r>
              <a:rPr lang="en-US" sz="2800" b="1" baseline="-25000" dirty="0">
                <a:solidFill>
                  <a:srgbClr val="FFFF00"/>
                </a:solidFill>
                <a:latin typeface="Californian FB" pitchFamily="18" charset="0"/>
              </a:rPr>
              <a:t>2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O</a:t>
            </a:r>
            <a:r>
              <a:rPr lang="en-US" sz="2800" b="1" dirty="0">
                <a:latin typeface="Californian FB" pitchFamily="18" charset="0"/>
              </a:rPr>
              <a:t>) is composed of  6.02 x 10 </a:t>
            </a:r>
            <a:r>
              <a:rPr lang="en-US" sz="2800" b="1" baseline="30000" dirty="0">
                <a:latin typeface="Californian FB" pitchFamily="18" charset="0"/>
              </a:rPr>
              <a:t>23</a:t>
            </a:r>
            <a:r>
              <a:rPr lang="en-US" sz="2800" b="1" dirty="0">
                <a:latin typeface="Californian FB" pitchFamily="18" charset="0"/>
              </a:rPr>
              <a:t> </a:t>
            </a:r>
            <a:r>
              <a:rPr lang="en-US" sz="2800" b="1" u="sng" dirty="0">
                <a:solidFill>
                  <a:srgbClr val="FFFF00"/>
                </a:solidFill>
                <a:latin typeface="Californian FB" pitchFamily="18" charset="0"/>
              </a:rPr>
              <a:t>molecules</a:t>
            </a:r>
          </a:p>
          <a:p>
            <a:r>
              <a:rPr lang="en-US" sz="2800" b="1" dirty="0">
                <a:latin typeface="Californian FB" pitchFamily="18" charset="0"/>
              </a:rPr>
              <a:t>1 mole of Salt 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(</a:t>
            </a:r>
            <a:r>
              <a:rPr lang="en-US" sz="2800" b="1" dirty="0" err="1">
                <a:solidFill>
                  <a:srgbClr val="FFFF00"/>
                </a:solidFill>
                <a:latin typeface="Californian FB" pitchFamily="18" charset="0"/>
              </a:rPr>
              <a:t>NaCl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)  </a:t>
            </a:r>
            <a:r>
              <a:rPr lang="en-US" sz="2800" b="1" dirty="0">
                <a:latin typeface="Californian FB" pitchFamily="18" charset="0"/>
              </a:rPr>
              <a:t>is composed of   6.02 x 10 </a:t>
            </a:r>
            <a:r>
              <a:rPr lang="en-US" sz="2800" b="1" baseline="30000" dirty="0">
                <a:latin typeface="Californian FB" pitchFamily="18" charset="0"/>
              </a:rPr>
              <a:t>23</a:t>
            </a:r>
            <a:r>
              <a:rPr lang="en-US" sz="2800" b="1" dirty="0">
                <a:latin typeface="Californian FB" pitchFamily="18" charset="0"/>
              </a:rPr>
              <a:t> </a:t>
            </a:r>
            <a:r>
              <a:rPr lang="en-US" sz="2800" b="1" u="sng" dirty="0">
                <a:solidFill>
                  <a:srgbClr val="FFFF00"/>
                </a:solidFill>
                <a:latin typeface="Californian FB" pitchFamily="18" charset="0"/>
              </a:rPr>
              <a:t>formula </a:t>
            </a:r>
            <a:r>
              <a:rPr lang="en-US" sz="2800" b="1" u="sng" dirty="0">
                <a:latin typeface="Californian FB" pitchFamily="18" charset="0"/>
              </a:rPr>
              <a:t>units</a:t>
            </a:r>
          </a:p>
          <a:p>
            <a:r>
              <a:rPr lang="en-US" sz="2800" b="1" dirty="0">
                <a:latin typeface="Californian FB" pitchFamily="18" charset="0"/>
              </a:rPr>
              <a:t>1 mole of gold (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Au) </a:t>
            </a:r>
            <a:r>
              <a:rPr lang="en-US" sz="2800" b="1" dirty="0">
                <a:latin typeface="Californian FB" pitchFamily="18" charset="0"/>
              </a:rPr>
              <a:t>is  composed of  6.02 x 10 </a:t>
            </a:r>
            <a:r>
              <a:rPr lang="en-US" sz="2800" b="1" baseline="30000" dirty="0">
                <a:latin typeface="Californian FB" pitchFamily="18" charset="0"/>
              </a:rPr>
              <a:t>23</a:t>
            </a:r>
            <a:r>
              <a:rPr lang="en-US" sz="2800" b="1" dirty="0">
                <a:latin typeface="Californian FB" pitchFamily="18" charset="0"/>
              </a:rPr>
              <a:t> </a:t>
            </a:r>
            <a:r>
              <a:rPr lang="en-US" sz="2800" b="1" u="sng" dirty="0">
                <a:solidFill>
                  <a:srgbClr val="FFFF00"/>
                </a:solidFill>
                <a:latin typeface="Californian FB" pitchFamily="18" charset="0"/>
              </a:rPr>
              <a:t>atoms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 </a:t>
            </a:r>
            <a:endParaRPr lang="en-US" sz="2800" b="1" dirty="0">
              <a:latin typeface="Californian FB" pitchFamily="18" charset="0"/>
            </a:endParaRPr>
          </a:p>
          <a:p>
            <a:r>
              <a:rPr lang="en-US" sz="2800" b="1" dirty="0">
                <a:latin typeface="Californian FB" pitchFamily="18" charset="0"/>
              </a:rPr>
              <a:t>1 mole of Aluminum 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ion Al</a:t>
            </a:r>
            <a:r>
              <a:rPr lang="en-US" sz="2800" b="1" baseline="30000" dirty="0">
                <a:solidFill>
                  <a:srgbClr val="FFFF00"/>
                </a:solidFill>
                <a:latin typeface="Californian FB" pitchFamily="18" charset="0"/>
              </a:rPr>
              <a:t>+3</a:t>
            </a:r>
            <a:r>
              <a:rPr lang="en-US" sz="2800" b="1" dirty="0">
                <a:latin typeface="Californian FB" pitchFamily="18" charset="0"/>
              </a:rPr>
              <a:t>is  6.02 x 10 </a:t>
            </a:r>
            <a:r>
              <a:rPr lang="en-US" sz="2800" b="1" baseline="30000" dirty="0">
                <a:latin typeface="Californian FB" pitchFamily="18" charset="0"/>
              </a:rPr>
              <a:t>23</a:t>
            </a:r>
            <a:r>
              <a:rPr lang="en-US" sz="2800" b="1" dirty="0">
                <a:latin typeface="Californian FB" pitchFamily="18" charset="0"/>
              </a:rPr>
              <a:t> </a:t>
            </a:r>
            <a:r>
              <a:rPr lang="en-US" sz="2800" b="1" u="sng" dirty="0">
                <a:solidFill>
                  <a:srgbClr val="FFFF00"/>
                </a:solidFill>
                <a:latin typeface="Californian FB" pitchFamily="18" charset="0"/>
              </a:rPr>
              <a:t>ions</a:t>
            </a:r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 </a:t>
            </a:r>
          </a:p>
          <a:p>
            <a:r>
              <a:rPr lang="en-US" sz="2800" b="1" dirty="0">
                <a:solidFill>
                  <a:srgbClr val="FFFF00"/>
                </a:solidFill>
                <a:latin typeface="Californian FB" pitchFamily="18" charset="0"/>
              </a:rPr>
              <a:t>( How are they similar? Different?)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Kinds or </a:t>
            </a:r>
            <a:r>
              <a:rPr lang="en-US" sz="4000" dirty="0">
                <a:solidFill>
                  <a:srgbClr val="FFFF00"/>
                </a:solidFill>
              </a:rPr>
              <a:t>Representative particles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C000"/>
                </a:solidFill>
              </a:rPr>
              <a:t>Atoms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Made up of </a:t>
            </a:r>
            <a:r>
              <a:rPr lang="en-US" sz="4400" u="sng" dirty="0">
                <a:solidFill>
                  <a:srgbClr val="FFFF00"/>
                </a:solidFill>
              </a:rPr>
              <a:t>the same element</a:t>
            </a:r>
          </a:p>
          <a:p>
            <a:pPr>
              <a:buNone/>
            </a:pPr>
            <a:r>
              <a:rPr lang="en-US" sz="4400" u="sng" dirty="0"/>
              <a:t>Examples:</a:t>
            </a:r>
          </a:p>
          <a:p>
            <a:pPr>
              <a:buNone/>
            </a:pPr>
            <a:r>
              <a:rPr lang="en-US" sz="4400" dirty="0"/>
              <a:t>Carbon C, Iron (Fe)</a:t>
            </a:r>
            <a:r>
              <a:rPr lang="en-US" sz="4400" dirty="0">
                <a:solidFill>
                  <a:srgbClr val="FFFF00"/>
                </a:solidFill>
              </a:rPr>
              <a:t>, or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FFC000"/>
                </a:solidFill>
              </a:rPr>
              <a:t>All elements in Periodic table</a:t>
            </a:r>
          </a:p>
        </p:txBody>
      </p:sp>
      <p:pic>
        <p:nvPicPr>
          <p:cNvPr id="3074" name="Picture 2" descr="C:\Documents and Settings\stagle\Local Settings\Temporary Internet Files\Content.IE5\47NWERAC\MC9002390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33400"/>
            <a:ext cx="1804111" cy="154990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C000"/>
                </a:solidFill>
              </a:rPr>
              <a:t>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Charged atoms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/>
              <a:t>   </a:t>
            </a:r>
            <a:r>
              <a:rPr lang="en-US" sz="4000" dirty="0" err="1"/>
              <a:t>Cations</a:t>
            </a:r>
            <a:r>
              <a:rPr lang="en-US" sz="4000" dirty="0"/>
              <a:t> (+)      	Anions (-)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/>
              <a:t>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0" y="4191000"/>
            <a:ext cx="2895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/>
              <a:t>Na</a:t>
            </a:r>
            <a:r>
              <a:rPr lang="en-US" sz="4000" baseline="30000" dirty="0"/>
              <a:t>+</a:t>
            </a:r>
            <a:r>
              <a:rPr lang="en-US" sz="4000" dirty="0"/>
              <a:t>, Ca</a:t>
            </a:r>
            <a:r>
              <a:rPr lang="en-US" sz="4000" baseline="30000" dirty="0"/>
              <a:t>+2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724400" y="4191000"/>
            <a:ext cx="34290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/>
              <a:t>N</a:t>
            </a:r>
            <a:r>
              <a:rPr lang="en-US" sz="4800" baseline="30000" dirty="0"/>
              <a:t>-3</a:t>
            </a:r>
            <a:r>
              <a:rPr lang="en-US" sz="4800" dirty="0"/>
              <a:t>, F</a:t>
            </a:r>
            <a:r>
              <a:rPr lang="en-US" sz="4800" baseline="30000" dirty="0"/>
              <a:t>-</a:t>
            </a:r>
            <a:r>
              <a:rPr lang="en-US" sz="4800" dirty="0"/>
              <a:t> 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stagle\Local Settings\Temporary Internet Files\Content.IE5\W7YECA1Z\MP90039012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4800600"/>
            <a:ext cx="2438400" cy="173939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C000"/>
                </a:solidFill>
              </a:rPr>
              <a:t>Molecule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800600"/>
          </a:xfrm>
        </p:spPr>
        <p:txBody>
          <a:bodyPr/>
          <a:lstStyle/>
          <a:p>
            <a:r>
              <a:rPr lang="en-US" sz="4000" dirty="0"/>
              <a:t>A covalent compound, made up of </a:t>
            </a:r>
            <a:r>
              <a:rPr lang="en-US" sz="4000" u="sng" dirty="0">
                <a:solidFill>
                  <a:srgbClr val="FFC000"/>
                </a:solidFill>
              </a:rPr>
              <a:t>nonmetals</a:t>
            </a:r>
            <a:endParaRPr lang="en-US" sz="4000" dirty="0"/>
          </a:p>
          <a:p>
            <a:r>
              <a:rPr lang="en-US" sz="4000" dirty="0"/>
              <a:t>Diatomic gases (H</a:t>
            </a:r>
            <a:r>
              <a:rPr lang="en-US" sz="4000" baseline="-25000" dirty="0"/>
              <a:t>2</a:t>
            </a:r>
            <a:r>
              <a:rPr lang="en-US" sz="4000" dirty="0"/>
              <a:t>, N</a:t>
            </a:r>
            <a:r>
              <a:rPr lang="en-US" sz="4000" baseline="-25000" dirty="0"/>
              <a:t>2</a:t>
            </a:r>
            <a:r>
              <a:rPr lang="en-US" sz="4000" dirty="0"/>
              <a:t>, O</a:t>
            </a:r>
            <a:r>
              <a:rPr lang="en-US" sz="4000" baseline="-25000" dirty="0"/>
              <a:t>2</a:t>
            </a:r>
            <a:r>
              <a:rPr lang="en-US" sz="4000" dirty="0"/>
              <a:t> , F</a:t>
            </a:r>
            <a:r>
              <a:rPr lang="en-US" sz="4000" baseline="-25000" dirty="0"/>
              <a:t>2</a:t>
            </a:r>
            <a:r>
              <a:rPr lang="en-US" sz="4000" dirty="0"/>
              <a:t>, Cl</a:t>
            </a:r>
            <a:r>
              <a:rPr lang="en-US" sz="4000" baseline="-25000" dirty="0"/>
              <a:t>2</a:t>
            </a:r>
            <a:r>
              <a:rPr lang="en-US" sz="4000" dirty="0"/>
              <a:t>, Br</a:t>
            </a:r>
            <a:r>
              <a:rPr lang="en-US" sz="4000" baseline="-25000" dirty="0"/>
              <a:t>2 </a:t>
            </a:r>
            <a:r>
              <a:rPr lang="en-US" sz="4000" dirty="0"/>
              <a:t>and I</a:t>
            </a:r>
            <a:r>
              <a:rPr lang="en-US" sz="4000" baseline="-25000" dirty="0"/>
              <a:t>2</a:t>
            </a:r>
            <a:r>
              <a:rPr lang="en-US" sz="4000" dirty="0"/>
              <a:t> )</a:t>
            </a:r>
          </a:p>
          <a:p>
            <a:r>
              <a:rPr lang="en-US" sz="4000" dirty="0">
                <a:solidFill>
                  <a:srgbClr val="FF33CC"/>
                </a:solidFill>
              </a:rPr>
              <a:t>Examples:</a:t>
            </a:r>
          </a:p>
          <a:p>
            <a:pPr>
              <a:buNone/>
            </a:pPr>
            <a:r>
              <a:rPr lang="en-US" sz="4000" dirty="0"/>
              <a:t> H</a:t>
            </a:r>
            <a:r>
              <a:rPr lang="en-US" sz="4000" baseline="-25000" dirty="0"/>
              <a:t>2</a:t>
            </a:r>
            <a:r>
              <a:rPr lang="en-US" sz="4000" dirty="0"/>
              <a:t>O,  sugar C</a:t>
            </a:r>
            <a:r>
              <a:rPr lang="en-US" sz="4000" baseline="-25000" dirty="0"/>
              <a:t>12</a:t>
            </a:r>
            <a:r>
              <a:rPr lang="en-US" sz="4000" dirty="0"/>
              <a:t>H</a:t>
            </a:r>
            <a:r>
              <a:rPr lang="en-US" sz="4000" baseline="-25000" dirty="0"/>
              <a:t>22</a:t>
            </a:r>
            <a:r>
              <a:rPr lang="en-US" sz="4000" dirty="0"/>
              <a:t>O</a:t>
            </a:r>
            <a:r>
              <a:rPr lang="en-US" sz="4000" baseline="-25000" dirty="0"/>
              <a:t>11</a:t>
            </a:r>
            <a:r>
              <a:rPr lang="en-US" sz="4000" dirty="0"/>
              <a:t>, carbon dioxide  CO</a:t>
            </a:r>
            <a:r>
              <a:rPr lang="en-US" sz="4000" baseline="-25000" dirty="0"/>
              <a:t>2</a:t>
            </a:r>
          </a:p>
        </p:txBody>
      </p:sp>
      <p:pic>
        <p:nvPicPr>
          <p:cNvPr id="2051" name="Picture 3" descr="C:\Documents and Settings\stagle\Local Settings\Temporary Internet Files\Content.IE5\YGO69WYX\MC90035196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457200"/>
            <a:ext cx="1812202" cy="166583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Formula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33CC"/>
                </a:solidFill>
              </a:rPr>
              <a:t>Ionic</a:t>
            </a:r>
            <a:r>
              <a:rPr lang="en-US" b="1" u="sng" dirty="0"/>
              <a:t> compound </a:t>
            </a:r>
            <a:r>
              <a:rPr lang="en-US" dirty="0"/>
              <a:t>(</a:t>
            </a:r>
            <a:r>
              <a:rPr lang="en-US" dirty="0">
                <a:solidFill>
                  <a:srgbClr val="FF33CC"/>
                </a:solidFill>
              </a:rPr>
              <a:t>metal</a:t>
            </a:r>
            <a:r>
              <a:rPr lang="en-US" dirty="0"/>
              <a:t> and a </a:t>
            </a:r>
            <a:r>
              <a:rPr lang="en-US" dirty="0">
                <a:solidFill>
                  <a:srgbClr val="FF33CC"/>
                </a:solidFill>
              </a:rPr>
              <a:t>nonmetal)</a:t>
            </a:r>
          </a:p>
          <a:p>
            <a:r>
              <a:rPr lang="en-US" dirty="0">
                <a:solidFill>
                  <a:srgbClr val="FFFF00"/>
                </a:solidFill>
              </a:rPr>
              <a:t>Examples:</a:t>
            </a:r>
          </a:p>
          <a:p>
            <a:r>
              <a:rPr lang="en-US" dirty="0"/>
              <a:t>Salt:  sodium chloride,  </a:t>
            </a:r>
            <a:r>
              <a:rPr lang="en-US" dirty="0" err="1">
                <a:solidFill>
                  <a:srgbClr val="FF33CC"/>
                </a:solidFill>
              </a:rPr>
              <a:t>Na</a:t>
            </a:r>
            <a:r>
              <a:rPr lang="en-US" dirty="0" err="1">
                <a:solidFill>
                  <a:srgbClr val="FFFF00"/>
                </a:solidFill>
              </a:rPr>
              <a:t>Cl</a:t>
            </a:r>
            <a:r>
              <a:rPr lang="en-US" dirty="0"/>
              <a:t>,  </a:t>
            </a:r>
          </a:p>
          <a:p>
            <a:r>
              <a:rPr lang="en-US" dirty="0"/>
              <a:t>Magnesium carbonate </a:t>
            </a:r>
            <a:r>
              <a:rPr lang="en-US" dirty="0">
                <a:solidFill>
                  <a:srgbClr val="FF33CC"/>
                </a:solidFill>
              </a:rPr>
              <a:t>Mg</a:t>
            </a:r>
            <a:r>
              <a:rPr lang="en-US" dirty="0">
                <a:solidFill>
                  <a:srgbClr val="FFFF00"/>
                </a:solidFill>
              </a:rPr>
              <a:t>CO</a:t>
            </a:r>
            <a:r>
              <a:rPr lang="en-US" baseline="-25000" dirty="0">
                <a:solidFill>
                  <a:srgbClr val="FFFF00"/>
                </a:solidFill>
              </a:rPr>
              <a:t>3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/>
              <a:t>Lithium oxide,  </a:t>
            </a:r>
            <a:r>
              <a:rPr lang="en-US" dirty="0">
                <a:solidFill>
                  <a:srgbClr val="FF33CC"/>
                </a:solidFill>
              </a:rPr>
              <a:t>Li</a:t>
            </a:r>
            <a:r>
              <a:rPr lang="en-US" baseline="-25000" dirty="0">
                <a:solidFill>
                  <a:srgbClr val="FF33CC"/>
                </a:solidFill>
              </a:rPr>
              <a:t>2</a:t>
            </a:r>
            <a:r>
              <a:rPr lang="en-US" dirty="0">
                <a:solidFill>
                  <a:srgbClr val="FFFF00"/>
                </a:solidFill>
              </a:rPr>
              <a:t>O</a:t>
            </a:r>
          </a:p>
        </p:txBody>
      </p:sp>
      <p:pic>
        <p:nvPicPr>
          <p:cNvPr id="4099" name="Picture 3" descr="C:\Documents and Settings\stagle\Local Settings\Temporary Internet Files\Content.IE5\W7YECA1Z\MC90036755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343400"/>
            <a:ext cx="1828800" cy="1829714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 bwMode="auto">
          <a:xfrm rot="5400000" flipH="1" flipV="1">
            <a:off x="5486400" y="3276600"/>
            <a:ext cx="5334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172200" y="2971800"/>
            <a:ext cx="129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Metal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for understanding 1: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representative particles are in one mole? </a:t>
            </a:r>
          </a:p>
          <a:p>
            <a:r>
              <a:rPr lang="en-US" dirty="0">
                <a:solidFill>
                  <a:srgbClr val="FFFF00"/>
                </a:solidFill>
              </a:rPr>
              <a:t>6.022 x 10</a:t>
            </a:r>
            <a:r>
              <a:rPr lang="en-US" baseline="30000" dirty="0">
                <a:solidFill>
                  <a:srgbClr val="FFFF00"/>
                </a:solidFill>
              </a:rPr>
              <a:t>23</a:t>
            </a:r>
            <a:r>
              <a:rPr lang="en-US" dirty="0">
                <a:solidFill>
                  <a:srgbClr val="FFFF00"/>
                </a:solidFill>
              </a:rPr>
              <a:t> particles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623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772400" cy="1143000"/>
          </a:xfrm>
        </p:spPr>
        <p:txBody>
          <a:bodyPr/>
          <a:lstStyle/>
          <a:p>
            <a:r>
              <a:rPr lang="en-US" dirty="0"/>
              <a:t>Checking for understanding 2: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334000"/>
          </a:xfrm>
        </p:spPr>
        <p:txBody>
          <a:bodyPr/>
          <a:lstStyle/>
          <a:p>
            <a:r>
              <a:rPr lang="en-US" sz="2800" dirty="0">
                <a:solidFill>
                  <a:srgbClr val="FFFF00"/>
                </a:solidFill>
              </a:rPr>
              <a:t>Identify the type of representative particle. Why?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1. Al</a:t>
            </a:r>
            <a:r>
              <a:rPr lang="en-US" sz="2800" baseline="30000" dirty="0">
                <a:solidFill>
                  <a:srgbClr val="FFFF00"/>
                </a:solidFill>
              </a:rPr>
              <a:t>+3</a:t>
            </a:r>
            <a:r>
              <a:rPr lang="en-US" sz="2800" dirty="0">
                <a:solidFill>
                  <a:srgbClr val="FFFF00"/>
                </a:solidFill>
              </a:rPr>
              <a:t>   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Ion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2. Ca</a:t>
            </a:r>
            <a:r>
              <a:rPr lang="en-US" sz="2800" baseline="-25000" dirty="0">
                <a:solidFill>
                  <a:srgbClr val="FFFF00"/>
                </a:solidFill>
              </a:rPr>
              <a:t>3</a:t>
            </a:r>
            <a:r>
              <a:rPr lang="en-US" sz="2800" dirty="0">
                <a:solidFill>
                  <a:srgbClr val="FFFF00"/>
                </a:solidFill>
              </a:rPr>
              <a:t>N</a:t>
            </a:r>
            <a:r>
              <a:rPr lang="en-US" sz="2800" baseline="-25000" dirty="0">
                <a:solidFill>
                  <a:srgbClr val="FFFF00"/>
                </a:solidFill>
              </a:rPr>
              <a:t>2</a:t>
            </a:r>
          </a:p>
          <a:p>
            <a:r>
              <a:rPr lang="en-US" sz="2800" dirty="0">
                <a:solidFill>
                  <a:srgbClr val="FFFF00"/>
                </a:solidFill>
              </a:rPr>
              <a:t>Formula unit</a:t>
            </a:r>
          </a:p>
          <a:p>
            <a:r>
              <a:rPr lang="en-US" sz="2800" dirty="0">
                <a:solidFill>
                  <a:srgbClr val="FFFF00"/>
                </a:solidFill>
              </a:rPr>
              <a:t>3. NH</a:t>
            </a:r>
            <a:r>
              <a:rPr lang="en-US" sz="2800" baseline="-25000" dirty="0">
                <a:solidFill>
                  <a:srgbClr val="FFFF00"/>
                </a:solidFill>
              </a:rPr>
              <a:t>3</a:t>
            </a:r>
          </a:p>
          <a:p>
            <a:r>
              <a:rPr lang="en-US" sz="2800" dirty="0">
                <a:solidFill>
                  <a:srgbClr val="FFFF00"/>
                </a:solidFill>
              </a:rPr>
              <a:t>molecule</a:t>
            </a:r>
          </a:p>
          <a:p>
            <a:r>
              <a:rPr lang="en-US" sz="2800" dirty="0">
                <a:solidFill>
                  <a:srgbClr val="FFFF00"/>
                </a:solidFill>
              </a:rPr>
              <a:t>4. Silver, Ag</a:t>
            </a:r>
          </a:p>
          <a:p>
            <a:r>
              <a:rPr lang="en-US" sz="2800" dirty="0">
                <a:solidFill>
                  <a:srgbClr val="FFFF00"/>
                </a:solidFill>
              </a:rPr>
              <a:t>Atom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605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Compound that has </a:t>
            </a:r>
            <a:r>
              <a:rPr lang="en-US" dirty="0">
                <a:solidFill>
                  <a:srgbClr val="FFFF00"/>
                </a:solidFill>
              </a:rPr>
              <a:t>specific water molecules bound </a:t>
            </a:r>
            <a:r>
              <a:rPr lang="en-US" dirty="0"/>
              <a:t>to each formula unit</a:t>
            </a:r>
          </a:p>
          <a:p>
            <a:r>
              <a:rPr lang="en-US" u="sng" dirty="0"/>
              <a:t>Examples:</a:t>
            </a:r>
          </a:p>
          <a:p>
            <a:r>
              <a:rPr lang="en-US" dirty="0"/>
              <a:t>Copper (II) sulfate </a:t>
            </a:r>
            <a:r>
              <a:rPr lang="en-US" dirty="0" err="1">
                <a:solidFill>
                  <a:srgbClr val="FFC000"/>
                </a:solidFill>
              </a:rPr>
              <a:t>penta</a:t>
            </a:r>
            <a:r>
              <a:rPr lang="en-US" dirty="0" err="1"/>
              <a:t>hydrate</a:t>
            </a:r>
            <a:r>
              <a:rPr lang="en-US" dirty="0"/>
              <a:t>=</a:t>
            </a:r>
          </a:p>
          <a:p>
            <a:pPr>
              <a:buNone/>
            </a:pPr>
            <a:r>
              <a:rPr lang="en-US" dirty="0"/>
              <a:t>				CuSO</a:t>
            </a:r>
            <a:r>
              <a:rPr lang="en-US" baseline="-25000" dirty="0"/>
              <a:t>4</a:t>
            </a:r>
            <a:r>
              <a:rPr lang="en-US" dirty="0"/>
              <a:t>.</a:t>
            </a:r>
            <a:r>
              <a:rPr lang="en-US" dirty="0">
                <a:solidFill>
                  <a:srgbClr val="FFC000"/>
                </a:solidFill>
              </a:rPr>
              <a:t>5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r>
              <a:rPr lang="en-US" dirty="0"/>
              <a:t>Calcium chloride </a:t>
            </a:r>
            <a:r>
              <a:rPr lang="en-US" dirty="0" err="1">
                <a:solidFill>
                  <a:srgbClr val="FFC000"/>
                </a:solidFill>
              </a:rPr>
              <a:t>di</a:t>
            </a:r>
            <a:r>
              <a:rPr lang="en-US" dirty="0" err="1"/>
              <a:t>hydrate</a:t>
            </a:r>
            <a:r>
              <a:rPr lang="en-US" dirty="0"/>
              <a:t>= CaCl</a:t>
            </a:r>
            <a:r>
              <a:rPr lang="en-US" baseline="-25000" dirty="0"/>
              <a:t>2</a:t>
            </a:r>
            <a:r>
              <a:rPr lang="en-US" dirty="0"/>
              <a:t>.</a:t>
            </a:r>
            <a:r>
              <a:rPr lang="en-US" dirty="0">
                <a:solidFill>
                  <a:srgbClr val="FFC000"/>
                </a:solidFill>
              </a:rPr>
              <a:t>2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r>
              <a:rPr lang="en-US" dirty="0"/>
              <a:t>Sodium sulfate </a:t>
            </a:r>
            <a:r>
              <a:rPr lang="en-US" dirty="0" err="1">
                <a:solidFill>
                  <a:srgbClr val="FFC000"/>
                </a:solidFill>
              </a:rPr>
              <a:t>deca</a:t>
            </a:r>
            <a:r>
              <a:rPr lang="en-US" dirty="0" err="1"/>
              <a:t>hydrate</a:t>
            </a:r>
            <a:r>
              <a:rPr lang="en-US" dirty="0"/>
              <a:t>= 							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.</a:t>
            </a:r>
            <a:r>
              <a:rPr lang="en-US" dirty="0">
                <a:solidFill>
                  <a:srgbClr val="FFC000"/>
                </a:solidFill>
              </a:rPr>
              <a:t>10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 and Molar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5105400"/>
          </a:xfrm>
        </p:spPr>
        <p:txBody>
          <a:bodyPr/>
          <a:lstStyle/>
          <a:p>
            <a:r>
              <a:rPr lang="en-US" sz="3600" dirty="0">
                <a:solidFill>
                  <a:srgbClr val="FF33CC"/>
                </a:solidFill>
              </a:rPr>
              <a:t>Molar mass :  </a:t>
            </a:r>
          </a:p>
          <a:p>
            <a:pPr>
              <a:buNone/>
            </a:pPr>
            <a:r>
              <a:rPr lang="en-US" sz="3600" dirty="0"/>
              <a:t>mass in grams of 1 mole of a substance</a:t>
            </a:r>
          </a:p>
          <a:p>
            <a:r>
              <a:rPr lang="en-US" sz="3600" u="sng" dirty="0">
                <a:solidFill>
                  <a:srgbClr val="FFFF00"/>
                </a:solidFill>
              </a:rPr>
              <a:t>Unit: </a:t>
            </a:r>
            <a:r>
              <a:rPr lang="en-US" sz="3600" dirty="0" err="1"/>
              <a:t>a.m.u</a:t>
            </a:r>
            <a:r>
              <a:rPr lang="en-US" sz="3600" dirty="0"/>
              <a:t> = atomic mass unit</a:t>
            </a:r>
          </a:p>
          <a:p>
            <a:pPr>
              <a:buNone/>
            </a:pPr>
            <a:r>
              <a:rPr lang="en-US" dirty="0"/>
              <a:t>			or </a:t>
            </a:r>
            <a:r>
              <a:rPr lang="en-US" dirty="0">
                <a:solidFill>
                  <a:srgbClr val="FFFF00"/>
                </a:solidFill>
              </a:rPr>
              <a:t>grams per mole </a:t>
            </a:r>
            <a:r>
              <a:rPr lang="en-US" dirty="0" smtClean="0"/>
              <a:t>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mol</a:t>
            </a:r>
            <a:endParaRPr lang="en-US" dirty="0"/>
          </a:p>
          <a:p>
            <a:r>
              <a:rPr lang="en-US" dirty="0"/>
              <a:t>AKA:  </a:t>
            </a:r>
            <a:r>
              <a:rPr lang="en-US" sz="3600" u="sng" dirty="0">
                <a:solidFill>
                  <a:srgbClr val="FFFF00"/>
                </a:solidFill>
              </a:rPr>
              <a:t>molecular mass or molecular weight </a:t>
            </a:r>
            <a:endParaRPr lang="en-US" u="sng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638800" y="4724400"/>
            <a:ext cx="990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particles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will be easier to count, grains of rice or pieces of paper?</a:t>
            </a:r>
          </a:p>
          <a:p>
            <a:r>
              <a:rPr lang="en-US" dirty="0"/>
              <a:t>When you buy popcorn, do they come in different sizes or they go by piece?</a:t>
            </a:r>
          </a:p>
          <a:p>
            <a:r>
              <a:rPr lang="en-US" dirty="0"/>
              <a:t>How do we count objects that are so tiny? Or that is great in number? </a:t>
            </a:r>
          </a:p>
          <a:p>
            <a:r>
              <a:rPr lang="en-US" dirty="0"/>
              <a:t>How can you make counting easy?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</a:t>
            </a:r>
            <a:br>
              <a:rPr lang="en-US" dirty="0"/>
            </a:br>
            <a:r>
              <a:rPr lang="en-US" dirty="0"/>
              <a:t>Molar or molecular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(molecule)</a:t>
            </a:r>
          </a:p>
          <a:p>
            <a:r>
              <a:rPr lang="en-US" dirty="0"/>
              <a:t>Water H</a:t>
            </a:r>
            <a:r>
              <a:rPr lang="en-US" baseline="-25000" dirty="0">
                <a:solidFill>
                  <a:srgbClr val="FFFF00"/>
                </a:solidFill>
              </a:rPr>
              <a:t>2</a:t>
            </a:r>
            <a:r>
              <a:rPr lang="en-US" dirty="0"/>
              <a:t>O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54637"/>
              </p:ext>
            </p:extLst>
          </p:nvPr>
        </p:nvGraphicFramePr>
        <p:xfrm>
          <a:off x="685800" y="3352799"/>
          <a:ext cx="75438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3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7883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Type of atom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Number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Atomic mass</a:t>
                      </a:r>
                    </a:p>
                    <a:p>
                      <a:pPr algn="ctr"/>
                      <a:r>
                        <a:rPr lang="en-US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( periodic table)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subtotal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6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1.0               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16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 . 0          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16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18  g/ mol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Up Arrow 4"/>
          <p:cNvSpPr/>
          <p:nvPr/>
        </p:nvSpPr>
        <p:spPr bwMode="auto">
          <a:xfrm rot="2564079">
            <a:off x="5582263" y="2448030"/>
            <a:ext cx="276808" cy="1064563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9673" y="1849095"/>
            <a:ext cx="3445727" cy="7078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Find the atomic mass/weight in the Periodic table</a:t>
            </a:r>
            <a:endParaRPr lang="en-US" sz="2000" dirty="0">
              <a:solidFill>
                <a:srgbClr val="FFC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Sugar C</a:t>
            </a:r>
            <a:r>
              <a:rPr lang="en-US" baseline="-25000" dirty="0"/>
              <a:t>12</a:t>
            </a:r>
            <a:r>
              <a:rPr lang="en-US" dirty="0"/>
              <a:t>H</a:t>
            </a:r>
            <a:r>
              <a:rPr lang="en-US" baseline="-25000" dirty="0"/>
              <a:t>22</a:t>
            </a:r>
            <a:r>
              <a:rPr lang="en-US" dirty="0"/>
              <a:t>O</a:t>
            </a:r>
            <a:r>
              <a:rPr lang="en-US" baseline="-25000" dirty="0"/>
              <a:t>11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743200"/>
          <a:ext cx="7543800" cy="350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29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4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45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Types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Number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Atomic 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Subtotal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16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12.0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144</a:t>
                      </a:r>
                      <a:endParaRPr lang="en-US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16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 .0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16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16.0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166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342 g/ mol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unit (ionic compound)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Aluminum Sulfate Al</a:t>
            </a:r>
            <a:r>
              <a:rPr lang="en-US" baseline="-25000" dirty="0"/>
              <a:t>2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3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906784"/>
              </p:ext>
            </p:extLst>
          </p:nvPr>
        </p:nvGraphicFramePr>
        <p:xfrm>
          <a:off x="838201" y="3048000"/>
          <a:ext cx="7467599" cy="312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817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Types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Number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Atomic 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Subtotal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27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(1x3)=3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32.1 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96.3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(4x3)=12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  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342.3 g/mol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unit (ionic compound)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Magnesium chloride </a:t>
            </a:r>
            <a:r>
              <a:rPr lang="en-US" dirty="0" err="1">
                <a:solidFill>
                  <a:srgbClr val="FFFF00"/>
                </a:solidFill>
              </a:rPr>
              <a:t>hexa</a:t>
            </a:r>
            <a:r>
              <a:rPr lang="en-US" dirty="0" err="1"/>
              <a:t>hydrate</a:t>
            </a:r>
            <a:r>
              <a:rPr lang="en-US" dirty="0"/>
              <a:t> (MgCl</a:t>
            </a:r>
            <a:r>
              <a:rPr lang="en-US" baseline="-25000" dirty="0"/>
              <a:t>2</a:t>
            </a:r>
            <a:r>
              <a:rPr lang="en-US" baseline="30000" dirty="0"/>
              <a:t>.</a:t>
            </a:r>
            <a:r>
              <a:rPr lang="en-US" dirty="0">
                <a:solidFill>
                  <a:srgbClr val="FFFF00"/>
                </a:solidFill>
              </a:rPr>
              <a:t>6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O)</a:t>
            </a:r>
          </a:p>
          <a:p>
            <a:endParaRPr lang="en-US" baseline="-25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3230881"/>
          <a:ext cx="7467599" cy="3627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197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Types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Number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Atomic 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Subtotal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24.3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24.3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Cl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35.5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(6x2)=12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1.0  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(6x1)=6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Total: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203.3 g/ mol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Acetic Acid (vinegar) CH</a:t>
            </a:r>
            <a:r>
              <a:rPr lang="en-US" baseline="-25000" dirty="0"/>
              <a:t>3</a:t>
            </a:r>
            <a:r>
              <a:rPr lang="en-US" dirty="0"/>
              <a:t>COOH</a:t>
            </a:r>
            <a:endParaRPr lang="en-US" baseline="-25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79626"/>
              </p:ext>
            </p:extLst>
          </p:nvPr>
        </p:nvGraphicFramePr>
        <p:xfrm>
          <a:off x="658258" y="2743200"/>
          <a:ext cx="7467599" cy="305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197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Types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Number of atoms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Atomic 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Subtotal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12       </a:t>
                      </a:r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       </a:t>
                      </a:r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16         </a:t>
                      </a:r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0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Total: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60.0 g</a:t>
                      </a:r>
                      <a:r>
                        <a:rPr lang="en-US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 mol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0080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matter made up of?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750915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0950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stagle\Local Settings\Temporary Internet Files\Content.IE5\XRZ6U00X\MP90044850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0086" y="5029200"/>
            <a:ext cx="2514600" cy="1676400"/>
          </a:xfrm>
          <a:prstGeom prst="rect">
            <a:avLst/>
          </a:prstGeom>
          <a:noFill/>
        </p:spPr>
      </p:pic>
      <p:pic>
        <p:nvPicPr>
          <p:cNvPr id="1027" name="Picture 3" descr="C:\Documents and Settings\stagle\Local Settings\Temporary Internet Files\Content.IE5\ZQCI0DT1\MP90044479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4766631"/>
            <a:ext cx="2510895" cy="193896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86" y="1447800"/>
            <a:ext cx="7772400" cy="4114800"/>
          </a:xfrm>
        </p:spPr>
        <p:txBody>
          <a:bodyPr/>
          <a:lstStyle/>
          <a:p>
            <a:r>
              <a:rPr lang="en-US" dirty="0"/>
              <a:t>Similarly, how do we count atoms, or molecules? They are so tiny and we can’t even see them…</a:t>
            </a:r>
          </a:p>
          <a:p>
            <a:r>
              <a:rPr lang="en-US" dirty="0"/>
              <a:t>How many molecules of water are in a drop of water? </a:t>
            </a:r>
          </a:p>
          <a:p>
            <a:r>
              <a:rPr lang="en-US" dirty="0"/>
              <a:t>How many molecules are in a spoonful of sugar?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MOLE?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</a:t>
            </a:r>
            <a:r>
              <a:rPr lang="en-US" u="sng" dirty="0">
                <a:solidFill>
                  <a:srgbClr val="FFFF00"/>
                </a:solidFill>
              </a:rPr>
              <a:t>counting unit </a:t>
            </a:r>
            <a:r>
              <a:rPr lang="en-US" dirty="0"/>
              <a:t>used to a specified number of particles.</a:t>
            </a:r>
          </a:p>
          <a:p>
            <a:r>
              <a:rPr lang="en-US" dirty="0"/>
              <a:t>It is a </a:t>
            </a:r>
            <a:r>
              <a:rPr lang="en-US" u="sng" dirty="0">
                <a:solidFill>
                  <a:srgbClr val="FFC000"/>
                </a:solidFill>
              </a:rPr>
              <a:t>metric/SI unit </a:t>
            </a:r>
            <a:r>
              <a:rPr lang="en-US" dirty="0"/>
              <a:t>for measuring the amount of substance.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60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in counting particles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458200" cy="4114800"/>
          </a:xfrm>
        </p:spPr>
        <p:txBody>
          <a:bodyPr/>
          <a:lstStyle/>
          <a:p>
            <a:r>
              <a:rPr lang="en-US" sz="4000" dirty="0">
                <a:solidFill>
                  <a:srgbClr val="FFC000"/>
                </a:solidFill>
              </a:rPr>
              <a:t>We use the </a:t>
            </a:r>
            <a:r>
              <a:rPr lang="en-US" sz="4000" u="sng" dirty="0">
                <a:solidFill>
                  <a:srgbClr val="FFC000"/>
                </a:solidFill>
              </a:rPr>
              <a:t>Counting unit</a:t>
            </a:r>
            <a:r>
              <a:rPr lang="en-US" sz="4000" dirty="0">
                <a:solidFill>
                  <a:srgbClr val="FFC000"/>
                </a:solidFill>
              </a:rPr>
              <a:t>: </a:t>
            </a:r>
            <a:r>
              <a:rPr lang="en-US" b="1" dirty="0">
                <a:solidFill>
                  <a:srgbClr val="FFFF00"/>
                </a:solidFill>
              </a:rPr>
              <a:t>Mole 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u="sng" dirty="0">
                <a:solidFill>
                  <a:srgbClr val="FFFF00"/>
                </a:solidFill>
              </a:rPr>
              <a:t>Equal to</a:t>
            </a:r>
            <a:r>
              <a:rPr lang="en-US" b="1" dirty="0">
                <a:solidFill>
                  <a:srgbClr val="FFFF00"/>
                </a:solidFill>
              </a:rPr>
              <a:t>: </a:t>
            </a:r>
            <a:r>
              <a:rPr lang="en-US" b="1" dirty="0">
                <a:solidFill>
                  <a:srgbClr val="FFFF00"/>
                </a:solidFill>
                <a:effectLst/>
                <a:latin typeface="Bookman Old Style" pitchFamily="18" charset="0"/>
              </a:rPr>
              <a:t>6.022 x 10 </a:t>
            </a:r>
            <a:r>
              <a:rPr lang="en-US" b="1" baseline="30000" dirty="0">
                <a:solidFill>
                  <a:srgbClr val="FFFF00"/>
                </a:solidFill>
                <a:effectLst/>
                <a:latin typeface="Bookman Old Style" pitchFamily="18" charset="0"/>
              </a:rPr>
              <a:t>23</a:t>
            </a:r>
            <a:r>
              <a:rPr lang="en-US" b="1" dirty="0">
                <a:solidFill>
                  <a:srgbClr val="FFFF00"/>
                </a:solidFill>
                <a:effectLst/>
                <a:latin typeface="Bookman Old Style" pitchFamily="18" charset="0"/>
              </a:rPr>
              <a:t> </a:t>
            </a:r>
            <a:r>
              <a:rPr lang="en-US" b="1" dirty="0">
                <a:solidFill>
                  <a:srgbClr val="FFFF00"/>
                </a:solidFill>
                <a:effectLst/>
                <a:latin typeface="Arial Black" panose="020B0A04020102020204" pitchFamily="34" charset="0"/>
              </a:rPr>
              <a:t>representative particles</a:t>
            </a:r>
            <a:endParaRPr lang="en-US" sz="2400" dirty="0">
              <a:solidFill>
                <a:srgbClr val="FFFF00"/>
              </a:solidFill>
              <a:effectLst/>
              <a:latin typeface="Arial Black" panose="020B0A04020102020204" pitchFamily="34" charset="0"/>
            </a:endParaRPr>
          </a:p>
          <a:p>
            <a:r>
              <a:rPr lang="en-US" u="sng" dirty="0">
                <a:solidFill>
                  <a:srgbClr val="FFFF00"/>
                </a:solidFill>
              </a:rPr>
              <a:t>Knowns as</a:t>
            </a:r>
            <a:r>
              <a:rPr lang="en-US" dirty="0"/>
              <a:t>: Avogadro’s number</a:t>
            </a:r>
          </a:p>
          <a:p>
            <a:r>
              <a:rPr lang="en-US" u="sng" dirty="0">
                <a:solidFill>
                  <a:srgbClr val="FFFF00"/>
                </a:solidFill>
              </a:rPr>
              <a:t>Named in honor of :  </a:t>
            </a:r>
            <a:r>
              <a:rPr lang="en-US" dirty="0" err="1"/>
              <a:t>Amadeo</a:t>
            </a:r>
            <a:r>
              <a:rPr lang="en-US" dirty="0"/>
              <a:t> Avogadro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06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 of using mole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solidFill>
                  <a:srgbClr val="FFFF00"/>
                </a:solidFill>
              </a:rPr>
              <a:t>a dozen</a:t>
            </a:r>
          </a:p>
          <a:p>
            <a:r>
              <a:rPr lang="en-US" u="sng" dirty="0">
                <a:solidFill>
                  <a:srgbClr val="FFFF00"/>
                </a:solidFill>
                <a:latin typeface="Baskerville Old Face" panose="02020602080505020303" pitchFamily="18" charset="0"/>
              </a:rPr>
              <a:t>A </a:t>
            </a:r>
            <a:r>
              <a:rPr lang="en-US" u="sng" dirty="0">
                <a:solidFill>
                  <a:srgbClr val="FFFF00"/>
                </a:solidFill>
                <a:effectLst/>
                <a:latin typeface="Baskerville Old Face" panose="02020602080505020303" pitchFamily="18" charset="0"/>
              </a:rPr>
              <a:t>dozen</a:t>
            </a:r>
            <a:r>
              <a:rPr lang="en-US" u="sng" dirty="0">
                <a:solidFill>
                  <a:srgbClr val="FFFF00"/>
                </a:solidFill>
                <a:latin typeface="Baskerville Old Face" panose="02020602080505020303" pitchFamily="18" charset="0"/>
              </a:rPr>
              <a:t> is 12 counts ( all the time</a:t>
            </a:r>
            <a:r>
              <a:rPr lang="en-US" i="1" u="sng" dirty="0">
                <a:latin typeface="Baskerville Old Face" panose="02020602080505020303" pitchFamily="18" charset="0"/>
              </a:rPr>
              <a:t>)</a:t>
            </a:r>
          </a:p>
          <a:p>
            <a:pPr lvl="1"/>
            <a:r>
              <a:rPr lang="en-US" dirty="0"/>
              <a:t>1 dozen egg= 12  eggs</a:t>
            </a:r>
          </a:p>
          <a:p>
            <a:pPr lvl="1"/>
            <a:r>
              <a:rPr lang="en-US" dirty="0"/>
              <a:t>1 dozen donut= 12  donuts</a:t>
            </a:r>
          </a:p>
          <a:p>
            <a:r>
              <a:rPr lang="en-US" b="1" u="sng" dirty="0">
                <a:solidFill>
                  <a:srgbClr val="FFFF00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</a:rPr>
              <a:t>A mole</a:t>
            </a:r>
            <a:r>
              <a:rPr lang="en-US" b="1" u="sng" dirty="0">
                <a:effectLst/>
                <a:latin typeface="Batang" panose="02030600000101010101" pitchFamily="18" charset="-127"/>
                <a:ea typeface="Batang" panose="02030600000101010101" pitchFamily="18" charset="-127"/>
              </a:rPr>
              <a:t> is  </a:t>
            </a:r>
            <a:r>
              <a:rPr lang="en-US" b="1" u="sng" dirty="0">
                <a:solidFill>
                  <a:srgbClr val="FFFF00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</a:rPr>
              <a:t>6.02 x 10 </a:t>
            </a:r>
            <a:r>
              <a:rPr lang="en-US" b="1" u="sng" baseline="30000" dirty="0">
                <a:solidFill>
                  <a:srgbClr val="FFFF00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</a:rPr>
              <a:t>23</a:t>
            </a:r>
            <a:r>
              <a:rPr lang="en-US" b="1" u="sng" dirty="0">
                <a:solidFill>
                  <a:srgbClr val="FFFF00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</a:rPr>
              <a:t> particles</a:t>
            </a:r>
          </a:p>
          <a:p>
            <a:r>
              <a:rPr lang="en-US" b="1" dirty="0">
                <a:solidFill>
                  <a:srgbClr val="FFFF00"/>
                </a:solidFill>
                <a:effectLst/>
                <a:latin typeface="Batang" panose="02030600000101010101" pitchFamily="18" charset="-127"/>
                <a:ea typeface="Batang" panose="02030600000101010101" pitchFamily="18" charset="-127"/>
              </a:rPr>
              <a:t>All the time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This means:</a:t>
            </a:r>
          </a:p>
          <a:p>
            <a:r>
              <a:rPr lang="en-US" dirty="0"/>
              <a:t>In every </a:t>
            </a:r>
            <a:r>
              <a:rPr lang="en-US" u="sng" dirty="0">
                <a:solidFill>
                  <a:srgbClr val="FFFF00"/>
                </a:solidFill>
              </a:rPr>
              <a:t>dozen</a:t>
            </a:r>
            <a:r>
              <a:rPr lang="en-US" dirty="0"/>
              <a:t> there are 12 counts </a:t>
            </a:r>
          </a:p>
          <a:p>
            <a:r>
              <a:rPr lang="en-US" dirty="0"/>
              <a:t>In every </a:t>
            </a:r>
            <a:r>
              <a:rPr lang="en-US" u="sng" dirty="0">
                <a:solidFill>
                  <a:srgbClr val="FFFF00"/>
                </a:solidFill>
              </a:rPr>
              <a:t>mole</a:t>
            </a:r>
            <a:r>
              <a:rPr lang="en-US" dirty="0"/>
              <a:t> there are 6.02 x 10</a:t>
            </a:r>
            <a:r>
              <a:rPr lang="en-US" baseline="30000" dirty="0"/>
              <a:t>23</a:t>
            </a:r>
            <a:r>
              <a:rPr lang="en-US" dirty="0"/>
              <a:t> particles</a:t>
            </a:r>
          </a:p>
          <a:p>
            <a:r>
              <a:rPr lang="en-US" dirty="0"/>
              <a:t>Dozen:12  ;  mole: 6.02 x 10</a:t>
            </a:r>
            <a:r>
              <a:rPr lang="en-US" baseline="30000" dirty="0"/>
              <a:t>23</a:t>
            </a:r>
            <a:r>
              <a:rPr lang="en-US" dirty="0"/>
              <a:t> particle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45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counting units do you know of?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FF00"/>
                </a:solidFill>
              </a:rPr>
              <a:t>Ream </a:t>
            </a:r>
            <a:r>
              <a:rPr lang="en-US" dirty="0"/>
              <a:t>of paper: 500 sheets</a:t>
            </a:r>
          </a:p>
          <a:p>
            <a:r>
              <a:rPr lang="en-US" u="sng" dirty="0">
                <a:solidFill>
                  <a:srgbClr val="FFFF00"/>
                </a:solidFill>
              </a:rPr>
              <a:t>Gross</a:t>
            </a:r>
            <a:r>
              <a:rPr lang="en-US" dirty="0"/>
              <a:t> of pencil: 144 pcs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649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5447</TotalTime>
  <Words>840</Words>
  <Application>Microsoft Office PowerPoint</Application>
  <PresentationFormat>On-screen Show (4:3)</PresentationFormat>
  <Paragraphs>232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 Black</vt:lpstr>
      <vt:lpstr>Baskerville Old Face</vt:lpstr>
      <vt:lpstr>Batang</vt:lpstr>
      <vt:lpstr>Bookman Old Style</vt:lpstr>
      <vt:lpstr>Calibri</vt:lpstr>
      <vt:lpstr>Californian FB</vt:lpstr>
      <vt:lpstr>Monotype Sorts</vt:lpstr>
      <vt:lpstr>Tahoma</vt:lpstr>
      <vt:lpstr>Times New Roman</vt:lpstr>
      <vt:lpstr>Whirlpool</vt:lpstr>
      <vt:lpstr>Chemical Quantities</vt:lpstr>
      <vt:lpstr>Counting particles</vt:lpstr>
      <vt:lpstr>What is matter made up of?</vt:lpstr>
      <vt:lpstr>Analogy</vt:lpstr>
      <vt:lpstr>What is a MOLE?</vt:lpstr>
      <vt:lpstr>So, in counting particles  </vt:lpstr>
      <vt:lpstr>Analogy of using mole</vt:lpstr>
      <vt:lpstr>Analogy: </vt:lpstr>
      <vt:lpstr>What other counting units do you know of?</vt:lpstr>
      <vt:lpstr>So</vt:lpstr>
      <vt:lpstr>Kinds or Representative particles</vt:lpstr>
      <vt:lpstr>Atoms  </vt:lpstr>
      <vt:lpstr>Ions</vt:lpstr>
      <vt:lpstr>Molecule</vt:lpstr>
      <vt:lpstr>Formula unit</vt:lpstr>
      <vt:lpstr>Checking for understanding 1: </vt:lpstr>
      <vt:lpstr>Checking for understanding 2: </vt:lpstr>
      <vt:lpstr>Hydrates </vt:lpstr>
      <vt:lpstr>Mole and Molar mass</vt:lpstr>
      <vt:lpstr>Calculating  Molar or molecular weight</vt:lpstr>
      <vt:lpstr>Molecule </vt:lpstr>
      <vt:lpstr>Formula unit (ionic compound)</vt:lpstr>
      <vt:lpstr>Formula unit (ionic compound)</vt:lpstr>
      <vt:lpstr>Molecule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Counting the atoms</dc:title>
  <dc:creator>TPS</dc:creator>
  <cp:lastModifiedBy>Sharon Tagle</cp:lastModifiedBy>
  <cp:revision>162</cp:revision>
  <cp:lastPrinted>2019-04-11T22:09:32Z</cp:lastPrinted>
  <dcterms:created xsi:type="dcterms:W3CDTF">2010-04-13T18:29:38Z</dcterms:created>
  <dcterms:modified xsi:type="dcterms:W3CDTF">2020-03-13T15:48:26Z</dcterms:modified>
</cp:coreProperties>
</file>